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1"/>
  </p:notesMasterIdLst>
  <p:sldIdLst>
    <p:sldId id="256" r:id="rId2"/>
    <p:sldId id="267" r:id="rId3"/>
    <p:sldId id="258" r:id="rId4"/>
    <p:sldId id="269" r:id="rId5"/>
    <p:sldId id="259" r:id="rId6"/>
    <p:sldId id="261" r:id="rId7"/>
    <p:sldId id="265" r:id="rId8"/>
    <p:sldId id="262" r:id="rId9"/>
    <p:sldId id="257" r:id="rId10"/>
    <p:sldId id="272" r:id="rId11"/>
    <p:sldId id="271" r:id="rId12"/>
    <p:sldId id="273" r:id="rId13"/>
    <p:sldId id="260" r:id="rId14"/>
    <p:sldId id="274" r:id="rId15"/>
    <p:sldId id="268" r:id="rId16"/>
    <p:sldId id="263" r:id="rId17"/>
    <p:sldId id="264" r:id="rId18"/>
    <p:sldId id="270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>
      <p:cViewPr varScale="1">
        <p:scale>
          <a:sx n="104" d="100"/>
          <a:sy n="104" d="100"/>
        </p:scale>
        <p:origin x="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3F4F27F-32F3-1746-98AF-DAAA1A5C64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61DE444-E683-FB41-AE04-5A5515EE24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689D4BB-914F-E642-B49D-6BBF0EB4EA5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B941E01-A724-F746-BCCA-B605B43A85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7736EF8-D4C8-114F-9426-DC79A76901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855D412-CA31-6B4F-9AC9-42D163BCBB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2925456-968C-4C40-B294-97563B03F68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42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5546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143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831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264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5803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B4FBA13D-C519-0F45-960B-490F78B0F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55EBDD8A-BA6D-EB4D-91E4-1E5EF895D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B5B1C738-2DE4-2F48-8159-FC3D63F13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9D9EE-CC21-4749-8AEB-41C8E04DFC5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7928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C71A9C2B-DF92-194D-B098-1FBE962E9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864671F0-A72D-A341-A500-FEEC2235B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262B1FFE-E605-A444-B551-0A934C756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582D4-0C98-B242-8BBF-F4A536B71B2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3713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DDDF1994-CAA8-244E-BD43-1367C1988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D110C159-D54F-A044-AC71-44566A2F8B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EA878369-38B7-0A4E-8C42-55BD27A70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6B834-73C2-6B49-916A-0C33D13604E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363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911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443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997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010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293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8779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649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223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A4162D4-0F90-3544-BF73-4CBA18E96954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88500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a/a8/200px-Faustina.jpg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f/f5/Grazyna_bacewicz.jpg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l.wikipedia.org/w/index.php?title=Plik:Irena_Szewinska_2007_AB.jpg&amp;filetimestamp=20071007140225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1/13/Barbara_Radziwillowna_18th.jpg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81DEDEB-509F-DC4E-B4AB-BB924EEAF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7477125" cy="3296219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pl-PL" altLang="pl-PL" sz="7200" b="1" i="1" dirty="0">
                <a:latin typeface="Cambria" panose="02040503050406030204" pitchFamily="18" charset="0"/>
              </a:rPr>
            </a:br>
            <a:br>
              <a:rPr lang="pl-PL" altLang="pl-PL" sz="7200" b="1" i="1" dirty="0">
                <a:latin typeface="Cambria" panose="02040503050406030204" pitchFamily="18" charset="0"/>
              </a:rPr>
            </a:br>
            <a:r>
              <a:rPr lang="pl-PL" altLang="pl-PL" sz="7200" b="1" i="1" dirty="0">
                <a:latin typeface="Cambria" panose="02040503050406030204" pitchFamily="18" charset="0"/>
              </a:rPr>
              <a:t>Słynne polskie kobiety</a:t>
            </a:r>
            <a:br>
              <a:rPr lang="pl-PL" altLang="pl-PL" sz="7200" b="1" i="1" dirty="0">
                <a:latin typeface="Cambria" panose="02040503050406030204" pitchFamily="18" charset="0"/>
              </a:rPr>
            </a:br>
            <a:r>
              <a:rPr lang="pl-PL" altLang="pl-PL" sz="4800" b="1" i="1" dirty="0">
                <a:latin typeface="Cambria" panose="02040503050406030204" pitchFamily="18" charset="0"/>
              </a:rPr>
              <a:t>Anastazja Orska</a:t>
            </a:r>
            <a:br>
              <a:rPr lang="pl-PL" altLang="pl-PL" sz="4800" b="1" i="1" dirty="0">
                <a:latin typeface="Cambria" panose="02040503050406030204" pitchFamily="18" charset="0"/>
              </a:rPr>
            </a:br>
            <a:r>
              <a:rPr lang="pl-PL" altLang="pl-PL" sz="4800" b="1" i="1" dirty="0">
                <a:latin typeface="Cambria" panose="02040503050406030204" pitchFamily="18" charset="0"/>
              </a:rPr>
              <a:t>8c</a:t>
            </a:r>
          </a:p>
        </p:txBody>
      </p:sp>
      <p:pic>
        <p:nvPicPr>
          <p:cNvPr id="4099" name="Picture 4" descr="dglxasset[2]">
            <a:extLst>
              <a:ext uri="{FF2B5EF4-FFF2-40B4-BE49-F238E27FC236}">
                <a16:creationId xmlns:a16="http://schemas.microsoft.com/office/drawing/2014/main" id="{B245BDDB-B46D-4B4A-8834-2036FC88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225425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24C9AB83-FDBF-D44F-ADC4-CEA10EA7C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/>
              <a:t>Hanka Ordonówna, Ordonka</a:t>
            </a:r>
          </a:p>
        </p:txBody>
      </p:sp>
      <p:pic>
        <p:nvPicPr>
          <p:cNvPr id="13316" name="Picture 21" descr="594_1">
            <a:extLst>
              <a:ext uri="{FF2B5EF4-FFF2-40B4-BE49-F238E27FC236}">
                <a16:creationId xmlns:a16="http://schemas.microsoft.com/office/drawing/2014/main" id="{48C0AE53-6167-7540-B3EF-F1189FC216D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84312"/>
            <a:ext cx="3578225" cy="4608513"/>
          </a:xfrm>
          <a:noFill/>
        </p:spPr>
      </p:pic>
      <p:sp>
        <p:nvSpPr>
          <p:cNvPr id="13315" name="Rectangle 6">
            <a:extLst>
              <a:ext uri="{FF2B5EF4-FFF2-40B4-BE49-F238E27FC236}">
                <a16:creationId xmlns:a16="http://schemas.microsoft.com/office/drawing/2014/main" id="{FB0080FC-AF35-F145-94F4-9F497A7C284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11650" y="1628775"/>
            <a:ext cx="3384550" cy="44640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sz="2400" dirty="0"/>
              <a:t>właściwie </a:t>
            </a:r>
            <a:r>
              <a:rPr lang="pl-PL" altLang="pl-PL" sz="2400" b="1" dirty="0"/>
              <a:t>Maria Anna Tyszkiewicz</a:t>
            </a:r>
            <a:r>
              <a:rPr lang="pl-PL" altLang="pl-PL" sz="2400" dirty="0"/>
              <a:t>, z domu </a:t>
            </a:r>
            <a:r>
              <a:rPr lang="pl-PL" altLang="pl-PL" sz="2400" dirty="0" err="1"/>
              <a:t>Pietruszyńska</a:t>
            </a:r>
            <a:r>
              <a:rPr lang="pl-PL" altLang="pl-PL" sz="2400" dirty="0"/>
              <a:t>, pseud. literacki Weronika </a:t>
            </a:r>
            <a:r>
              <a:rPr lang="pl-PL" altLang="pl-PL" sz="2400" dirty="0" err="1"/>
              <a:t>Hort</a:t>
            </a:r>
            <a:r>
              <a:rPr lang="pl-PL" altLang="pl-PL" sz="2400" dirty="0"/>
              <a:t> (ur. 25 września 1902 w Warszawie, zm. 8 września 1950 w Bejrucie), polska piosenkarka, autorka wierszy oraz tekstów piosenek, tancerka i aktorka.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DF5839BC-6126-2D43-ACDA-38B136CFB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/>
              <a:t>Maria Faustyna Kowalska</a:t>
            </a:r>
          </a:p>
        </p:txBody>
      </p:sp>
      <p:pic>
        <p:nvPicPr>
          <p:cNvPr id="14340" name="Picture 53" descr="Plik:200px-Faustina.jpg">
            <a:hlinkClick r:id="rId2"/>
            <a:extLst>
              <a:ext uri="{FF2B5EF4-FFF2-40B4-BE49-F238E27FC236}">
                <a16:creationId xmlns:a16="http://schemas.microsoft.com/office/drawing/2014/main" id="{C1F26030-C43D-B04D-B623-C6C8B641FDA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7" y="1974056"/>
            <a:ext cx="2730500" cy="3746500"/>
          </a:xfrm>
        </p:spPr>
      </p:pic>
      <p:sp>
        <p:nvSpPr>
          <p:cNvPr id="14339" name="Rectangle 6">
            <a:extLst>
              <a:ext uri="{FF2B5EF4-FFF2-40B4-BE49-F238E27FC236}">
                <a16:creationId xmlns:a16="http://schemas.microsoft.com/office/drawing/2014/main" id="{8D47FBDB-D8ED-C84C-96C2-0D45A83B9A3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598613"/>
            <a:ext cx="3624263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000" dirty="0"/>
              <a:t>właśc. </a:t>
            </a:r>
            <a:r>
              <a:rPr lang="pl-PL" altLang="pl-PL" sz="2000" i="1" dirty="0"/>
              <a:t>Helena Kowalska</a:t>
            </a:r>
            <a:r>
              <a:rPr lang="pl-PL" altLang="pl-PL" sz="2000" dirty="0"/>
              <a:t> (ur. 25 sierpnia 1905 w Głogowcu, zm. 5 października 1938 w Krakowie) − święta Kościoła katolickiego, zakonnica ze Zgromadzenia Sióstr Matki Bożej Miłosierdzia (ZMBM); mistyczka, stygmatyczka i wizjonerka, znana przede wszystkim jako głosicielka kultu Miłosierdzia Bożego i autorka </a:t>
            </a:r>
            <a:r>
              <a:rPr lang="pl-PL" altLang="pl-PL" sz="2000" i="1" dirty="0"/>
              <a:t>Dzienniczka</a:t>
            </a:r>
            <a:r>
              <a:rPr lang="pl-PL" altLang="pl-PL" sz="2000" dirty="0"/>
              <a:t>.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CF15F673-258E-1C4F-A04B-751B887A7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/>
              <a:t>Grażyna Bacewicz</a:t>
            </a:r>
          </a:p>
        </p:txBody>
      </p:sp>
      <p:pic>
        <p:nvPicPr>
          <p:cNvPr id="15364" name="Picture 10" descr="Plik:Grazyna bacewicz.jpg">
            <a:hlinkClick r:id="rId2"/>
            <a:extLst>
              <a:ext uri="{FF2B5EF4-FFF2-40B4-BE49-F238E27FC236}">
                <a16:creationId xmlns:a16="http://schemas.microsoft.com/office/drawing/2014/main" id="{95BDFCBE-EFCE-9440-B473-B1E8BF40CD6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7" y="2018506"/>
            <a:ext cx="2540000" cy="3657600"/>
          </a:xfrm>
        </p:spPr>
      </p:pic>
      <p:sp>
        <p:nvSpPr>
          <p:cNvPr id="15363" name="Rectangle 6">
            <a:extLst>
              <a:ext uri="{FF2B5EF4-FFF2-40B4-BE49-F238E27FC236}">
                <a16:creationId xmlns:a16="http://schemas.microsoft.com/office/drawing/2014/main" id="{B875C906-3AD3-4847-8DB5-148E99F1EE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598613"/>
            <a:ext cx="3624263" cy="4497387"/>
          </a:xfrm>
        </p:spPr>
        <p:txBody>
          <a:bodyPr/>
          <a:lstStyle/>
          <a:p>
            <a:pPr eaLnBrk="1" hangingPunct="1"/>
            <a:r>
              <a:rPr lang="pl-PL" altLang="pl-PL" sz="2800" dirty="0"/>
              <a:t>(ur. 5 lutego 1909 w Łodzi, zm. 17 stycznia 1969 w Warszawie) – polska kompozytorka i skrzypaczka.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D86CF043-2E35-9543-A23A-9C67F4799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/>
              <a:t>Wanda Rutkiewicz</a:t>
            </a:r>
          </a:p>
        </p:txBody>
      </p:sp>
      <p:pic>
        <p:nvPicPr>
          <p:cNvPr id="16388" name="Picture 7" descr="Plik:Wanda Rutkiewicz 1968.jpg">
            <a:extLst>
              <a:ext uri="{FF2B5EF4-FFF2-40B4-BE49-F238E27FC236}">
                <a16:creationId xmlns:a16="http://schemas.microsoft.com/office/drawing/2014/main" id="{932D9F30-5CDC-114F-9DE7-51CA8019CBD7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8" y="1583466"/>
            <a:ext cx="3440112" cy="4176713"/>
          </a:xfrm>
          <a:noFill/>
        </p:spPr>
      </p:pic>
      <p:sp>
        <p:nvSpPr>
          <p:cNvPr id="16387" name="Rectangle 6">
            <a:extLst>
              <a:ext uri="{FF2B5EF4-FFF2-40B4-BE49-F238E27FC236}">
                <a16:creationId xmlns:a16="http://schemas.microsoft.com/office/drawing/2014/main" id="{DD922D38-39D0-3F4C-9FB8-E6D7B571EBD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25900" y="1598613"/>
            <a:ext cx="3624263" cy="44973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l-PL" altLang="pl-PL" sz="2000" dirty="0"/>
              <a:t>(ur. 4 lutego 1943 w </a:t>
            </a:r>
            <a:r>
              <a:rPr lang="pl-PL" altLang="pl-PL" sz="2000" dirty="0" err="1"/>
              <a:t>Płungianach</a:t>
            </a:r>
            <a:r>
              <a:rPr lang="pl-PL" altLang="pl-PL" sz="2000" dirty="0"/>
              <a:t>, zaginęła 13 maja 1992 na stokach </a:t>
            </a:r>
            <a:r>
              <a:rPr lang="pl-PL" altLang="pl-PL" sz="2000" dirty="0" err="1"/>
              <a:t>Kanczendzongi</a:t>
            </a:r>
            <a:r>
              <a:rPr lang="pl-PL" altLang="pl-PL" sz="2000" dirty="0"/>
              <a:t> w Himalajach) – polska alpinistka i himalaistka,  jedna z najbardziej znanych Polek światowego himalaizmu. Jako trzecia kobieta na świecie i pierwsza Europejka stanęła na Mount Everest, najwyższym szczycie Ziemi, zaś jako pierwsza kobieta na świecie na szczycie K2.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A5B6BDC-0B91-CE4E-8D6F-AE44067FB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/>
              <a:t>Irena Sendlerowa</a:t>
            </a:r>
          </a:p>
        </p:txBody>
      </p:sp>
      <p:pic>
        <p:nvPicPr>
          <p:cNvPr id="17412" name="Picture 11" descr="irena_sendlerowa_pap_550">
            <a:extLst>
              <a:ext uri="{FF2B5EF4-FFF2-40B4-BE49-F238E27FC236}">
                <a16:creationId xmlns:a16="http://schemas.microsoft.com/office/drawing/2014/main" id="{F897F639-92B6-6543-B76E-FB11567C7BA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360008"/>
            <a:ext cx="2601913" cy="3311525"/>
          </a:xfrm>
        </p:spPr>
      </p:pic>
      <p:sp>
        <p:nvSpPr>
          <p:cNvPr id="17411" name="Rectangle 9">
            <a:extLst>
              <a:ext uri="{FF2B5EF4-FFF2-40B4-BE49-F238E27FC236}">
                <a16:creationId xmlns:a16="http://schemas.microsoft.com/office/drawing/2014/main" id="{BD300663-BC1D-4F44-BEB1-4786ABDB4B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598613"/>
            <a:ext cx="3624263" cy="44973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400" dirty="0"/>
              <a:t>właściwie </a:t>
            </a:r>
            <a:r>
              <a:rPr lang="pl-PL" altLang="pl-PL" sz="2400" b="1" dirty="0"/>
              <a:t>Irena Stanisława </a:t>
            </a:r>
            <a:r>
              <a:rPr lang="pl-PL" altLang="pl-PL" sz="2400" b="1" dirty="0" err="1"/>
              <a:t>Sendler</a:t>
            </a:r>
            <a:r>
              <a:rPr lang="pl-PL" altLang="pl-PL" sz="2400" dirty="0"/>
              <a:t>, z domu </a:t>
            </a:r>
            <a:r>
              <a:rPr lang="pl-PL" altLang="pl-PL" sz="2400" b="1" dirty="0"/>
              <a:t>Krzyżanowska</a:t>
            </a:r>
            <a:r>
              <a:rPr lang="pl-PL" altLang="pl-PL" sz="2400" dirty="0"/>
              <a:t> (ur. 15 lutego 1910 w Warszawie, zm. 12 maja 2008 w Warszawie) – polska działaczka społeczna, Sprawiedliwa wśród Narodów Świata. W czasie wojny uratowała ok. 2500 dzieci żydowskich.</a:t>
            </a:r>
          </a:p>
        </p:txBody>
      </p:sp>
      <p:pic>
        <p:nvPicPr>
          <p:cNvPr id="17413" name="Picture 13" descr="sendlerowa1">
            <a:extLst>
              <a:ext uri="{FF2B5EF4-FFF2-40B4-BE49-F238E27FC236}">
                <a16:creationId xmlns:a16="http://schemas.microsoft.com/office/drawing/2014/main" id="{B95991EE-D8F3-3846-95AB-8600E13F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91" y="3796548"/>
            <a:ext cx="19764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D1114D2B-B1DB-D54C-B784-7B0FA866F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sz="3600"/>
              <a:t>Wisława Szymborska (1923-2012)</a:t>
            </a:r>
          </a:p>
        </p:txBody>
      </p:sp>
      <p:pic>
        <p:nvPicPr>
          <p:cNvPr id="18436" name="Picture 9" descr="2004-01-29-17-15-26">
            <a:extLst>
              <a:ext uri="{FF2B5EF4-FFF2-40B4-BE49-F238E27FC236}">
                <a16:creationId xmlns:a16="http://schemas.microsoft.com/office/drawing/2014/main" id="{388885A2-C6C9-DD4C-9F3B-E3C966B4443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888" y="1628775"/>
            <a:ext cx="3589337" cy="4321175"/>
          </a:xfrm>
          <a:noFill/>
        </p:spPr>
      </p:pic>
      <p:sp>
        <p:nvSpPr>
          <p:cNvPr id="18435" name="Rectangle 6">
            <a:extLst>
              <a:ext uri="{FF2B5EF4-FFF2-40B4-BE49-F238E27FC236}">
                <a16:creationId xmlns:a16="http://schemas.microsoft.com/office/drawing/2014/main" id="{4669383E-8404-4447-A0F2-9CFB7AD60B4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598613"/>
            <a:ext cx="3624263" cy="4497387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800" dirty="0"/>
              <a:t> polska poetka, eseistka i krytyk literacki, a także tłumaczka literatury francuskiej, laureatka  literackiej Nagrody Nobla w 1996 r.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3B99A11E-54E6-524E-81B2-78DAF5DFF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/>
              <a:t>Magdalena Abakanowicz </a:t>
            </a:r>
          </a:p>
        </p:txBody>
      </p:sp>
      <p:pic>
        <p:nvPicPr>
          <p:cNvPr id="19460" name="Picture 7" descr="FiguresforAgora+MA">
            <a:extLst>
              <a:ext uri="{FF2B5EF4-FFF2-40B4-BE49-F238E27FC236}">
                <a16:creationId xmlns:a16="http://schemas.microsoft.com/office/drawing/2014/main" id="{53CDD691-6C51-4E4E-BBE4-3DDD2BBF22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" y="1598613"/>
            <a:ext cx="2995259" cy="4497387"/>
          </a:xfrm>
          <a:noFill/>
        </p:spPr>
      </p:pic>
      <p:sp>
        <p:nvSpPr>
          <p:cNvPr id="19459" name="Rectangle 6">
            <a:extLst>
              <a:ext uri="{FF2B5EF4-FFF2-40B4-BE49-F238E27FC236}">
                <a16:creationId xmlns:a16="http://schemas.microsoft.com/office/drawing/2014/main" id="{BF7061CB-849B-E449-B488-1B3A26CB090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598613"/>
            <a:ext cx="3624263" cy="44973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000" dirty="0"/>
              <a:t>(ur. 20 czerwca 1930 w Falentach) - polska rzeźbiarka, laureatka licznych nagród; miała ponad 100 wystaw na całym świecie.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000" dirty="0"/>
              <a:t>Specjalizuje się w tworzeniu dużych, figuralnych kompozycji przestrzennych w oparciu o tkaninę, z wykorzystaniem także innych materiałów, jak kamień, drewno i brąz- zwanych od jej nazwiska abakanami.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95A603F9-8A2F-964C-8CCD-B39424248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/>
              <a:t>Agnieszka Holland</a:t>
            </a:r>
          </a:p>
        </p:txBody>
      </p:sp>
      <p:pic>
        <p:nvPicPr>
          <p:cNvPr id="20484" name="Picture 7" descr="fo_holland_agnieszka_portret_el">
            <a:extLst>
              <a:ext uri="{FF2B5EF4-FFF2-40B4-BE49-F238E27FC236}">
                <a16:creationId xmlns:a16="http://schemas.microsoft.com/office/drawing/2014/main" id="{86D3D537-568E-3C4C-AAB9-3A58608FEE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00213"/>
            <a:ext cx="2805112" cy="4249737"/>
          </a:xfrm>
          <a:noFill/>
        </p:spPr>
      </p:pic>
      <p:sp>
        <p:nvSpPr>
          <p:cNvPr id="20483" name="Rectangle 6">
            <a:extLst>
              <a:ext uri="{FF2B5EF4-FFF2-40B4-BE49-F238E27FC236}">
                <a16:creationId xmlns:a16="http://schemas.microsoft.com/office/drawing/2014/main" id="{28F6E2EA-3482-6D47-9024-5D9766255AC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412875"/>
            <a:ext cx="3725863" cy="4683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sz="2000" dirty="0"/>
              <a:t>(ur. 28 listopada 1948 w Warszawie) – polska reżyser filmowa i teatralna, także scenarzystka filmowa. Jej filmy telewizyjne i kinowe były wielokrotnie nagradzane na festiwalach międzynarodowych. Była też trzykrotnie nominowana do Oscara – w 1985 roku w kategorii najlepszy film obcojęzyczny za </a:t>
            </a:r>
            <a:r>
              <a:rPr lang="pl-PL" altLang="pl-PL" sz="2000" i="1" dirty="0"/>
              <a:t>Gorzkie żniwa</a:t>
            </a:r>
            <a:r>
              <a:rPr lang="pl-PL" altLang="pl-PL" sz="2000" dirty="0"/>
              <a:t> i w 2012 za film </a:t>
            </a:r>
            <a:r>
              <a:rPr lang="pl-PL" altLang="pl-PL" sz="2000" i="1" dirty="0"/>
              <a:t>W ciemności</a:t>
            </a:r>
            <a:r>
              <a:rPr lang="pl-PL" altLang="pl-PL" sz="2000" dirty="0"/>
              <a:t> oraz w 1991 w kategorii najlepszy scenariusz adaptowany za </a:t>
            </a:r>
            <a:r>
              <a:rPr lang="pl-PL" altLang="pl-PL" sz="2000" i="1" dirty="0"/>
              <a:t>Europa, Europa.</a:t>
            </a:r>
            <a:r>
              <a:rPr lang="pl-PL" altLang="pl-PL" sz="2000" dirty="0"/>
              <a:t> W jej filmach występowała czołówka aktorów polskich i światowych.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34683CD6-C021-6242-A509-BE28CF95C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/>
              <a:t>Irena Szewińska</a:t>
            </a:r>
          </a:p>
        </p:txBody>
      </p:sp>
      <p:pic>
        <p:nvPicPr>
          <p:cNvPr id="21508" name="Picture 37" descr="Irena Szewinska 2007 AB.jpg">
            <a:hlinkClick r:id="rId2"/>
            <a:extLst>
              <a:ext uri="{FF2B5EF4-FFF2-40B4-BE49-F238E27FC236}">
                <a16:creationId xmlns:a16="http://schemas.microsoft.com/office/drawing/2014/main" id="{02F59B9D-67CA-0D45-A7E5-92866D207B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6057"/>
            <a:ext cx="3312368" cy="4416490"/>
          </a:xfrm>
        </p:spPr>
      </p:pic>
      <p:sp>
        <p:nvSpPr>
          <p:cNvPr id="21507" name="Rectangle 10">
            <a:extLst>
              <a:ext uri="{FF2B5EF4-FFF2-40B4-BE49-F238E27FC236}">
                <a16:creationId xmlns:a16="http://schemas.microsoft.com/office/drawing/2014/main" id="{ED86D5B8-C9A4-D64D-8917-70B81551523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598613"/>
            <a:ext cx="3624263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000" b="1" dirty="0"/>
              <a:t>Irena Szewińska</a:t>
            </a:r>
            <a:r>
              <a:rPr lang="pl-PL" altLang="pl-PL" sz="2000" dirty="0"/>
              <a:t>, z domu </a:t>
            </a:r>
            <a:r>
              <a:rPr lang="pl-PL" altLang="pl-PL" sz="2000" b="1" dirty="0"/>
              <a:t>Kirszenstein</a:t>
            </a:r>
            <a:r>
              <a:rPr lang="pl-PL" altLang="pl-PL" sz="2000" dirty="0"/>
              <a:t> (ur. 24 maja 1946 w Leningradzie) – polska lekkoatletka, specjalizująca się w biegach sprinterskich. Należy do najbardziej utytułowanych polskich sportowców i najwybitniejszych lekkoatletek w historii, jest wielokrotną medalistką olimpijską.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05AAA1-A9E6-1349-8BA7-363FBC01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EF545C-4C35-1141-BD6D-86699228B6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Dziękuję za uwagę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575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CBB5D5B-F6DF-8045-ACEA-5F694A0E7E4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67175" cy="46831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pl-PL" altLang="pl-PL" sz="2400" i="1"/>
          </a:p>
          <a:p>
            <a:pPr eaLnBrk="1" hangingPunct="1">
              <a:buFontTx/>
              <a:buNone/>
            </a:pPr>
            <a:r>
              <a:rPr lang="pl-PL" altLang="pl-PL" sz="2400" i="1"/>
              <a:t>	</a:t>
            </a:r>
            <a:r>
              <a:rPr lang="pl-PL" altLang="pl-PL" sz="2800" b="1" i="1">
                <a:latin typeface="ITC Zapf Chancery" pitchFamily="66" charset="-18"/>
              </a:rPr>
              <a:t>Z kobietą nie ma żartów – w miłości czy w gniewie</a:t>
            </a:r>
            <a:br>
              <a:rPr lang="pl-PL" altLang="pl-PL" sz="2800" b="1" i="1">
                <a:latin typeface="ITC Zapf Chancery" pitchFamily="66" charset="-18"/>
              </a:rPr>
            </a:br>
            <a:r>
              <a:rPr lang="pl-PL" altLang="pl-PL" sz="2800" b="1" i="1">
                <a:latin typeface="ITC Zapf Chancery" pitchFamily="66" charset="-18"/>
              </a:rPr>
              <a:t>Co myśli, nikt nie zgadnie; co zrobi, nikt nie wie.</a:t>
            </a:r>
            <a:br>
              <a:rPr lang="pl-PL" altLang="pl-PL" sz="2800" b="1" i="1">
                <a:latin typeface="ITC Zapf Chancery" pitchFamily="66" charset="-18"/>
              </a:rPr>
            </a:br>
            <a:endParaRPr lang="pl-PL" altLang="pl-PL" sz="2800" b="1" i="1">
              <a:latin typeface="ITC Zapf Chancery" pitchFamily="66" charset="-18"/>
            </a:endParaRPr>
          </a:p>
          <a:p>
            <a:pPr algn="r" eaLnBrk="1" hangingPunct="1">
              <a:buFontTx/>
              <a:buNone/>
            </a:pPr>
            <a:r>
              <a:rPr lang="pl-PL" altLang="pl-PL" sz="2000" b="1" i="1">
                <a:latin typeface="ITC Zapf Chancery" pitchFamily="66" charset="-18"/>
              </a:rPr>
              <a:t>(Aleksander Fredro)</a:t>
            </a:r>
          </a:p>
        </p:txBody>
      </p:sp>
      <p:pic>
        <p:nvPicPr>
          <p:cNvPr id="5123" name="Picture 12" descr="MP900427714[2]">
            <a:extLst>
              <a:ext uri="{FF2B5EF4-FFF2-40B4-BE49-F238E27FC236}">
                <a16:creationId xmlns:a16="http://schemas.microsoft.com/office/drawing/2014/main" id="{D2263E5D-629E-EB41-9C62-38B183343607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700808"/>
            <a:ext cx="3113087" cy="3762375"/>
          </a:xfr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0E37E8BE-3DE0-EF4F-A879-08181071B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pl-PL" altLang="pl-PL" sz="3200"/>
              <a:t>Jadwiga Andegaweńska (1373-1399)</a:t>
            </a:r>
          </a:p>
        </p:txBody>
      </p:sp>
      <p:pic>
        <p:nvPicPr>
          <p:cNvPr id="6148" name="Picture 7" descr="Matejko Jadwiga.jpg">
            <a:extLst>
              <a:ext uri="{FF2B5EF4-FFF2-40B4-BE49-F238E27FC236}">
                <a16:creationId xmlns:a16="http://schemas.microsoft.com/office/drawing/2014/main" id="{C5CD1B59-3064-374E-B74C-9E433690A84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98613"/>
            <a:ext cx="3159210" cy="4891681"/>
          </a:xfrm>
          <a:noFill/>
        </p:spPr>
      </p:pic>
      <p:sp>
        <p:nvSpPr>
          <p:cNvPr id="6147" name="Rectangle 6">
            <a:extLst>
              <a:ext uri="{FF2B5EF4-FFF2-40B4-BE49-F238E27FC236}">
                <a16:creationId xmlns:a16="http://schemas.microsoft.com/office/drawing/2014/main" id="{EA552B23-24AA-2544-BF9F-FE1AC747E15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598613"/>
            <a:ext cx="3624263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800" i="1"/>
              <a:t>Z Bożej łaski król Polski, pani i dziedziczka ziemi krakowskiej, sandomierskiej, sieradzkiej, łęczyckiej, Kujaw i Pomorza, święta katolicka, patronka Polski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6385035B-CD76-5B44-85E1-9BEC2B133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/>
              <a:t>Barbara Radziwiłłówna</a:t>
            </a:r>
          </a:p>
        </p:txBody>
      </p:sp>
      <p:pic>
        <p:nvPicPr>
          <p:cNvPr id="7172" name="Picture 18" descr="Plik:Barbara Radziwillowna 18th.jpg">
            <a:hlinkClick r:id="rId2"/>
            <a:extLst>
              <a:ext uri="{FF2B5EF4-FFF2-40B4-BE49-F238E27FC236}">
                <a16:creationId xmlns:a16="http://schemas.microsoft.com/office/drawing/2014/main" id="{D46BD6CE-C55A-654F-9A1D-866434697D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8" y="1598613"/>
            <a:ext cx="2933078" cy="4497387"/>
          </a:xfrm>
        </p:spPr>
      </p:pic>
      <p:sp>
        <p:nvSpPr>
          <p:cNvPr id="7171" name="Rectangle 10">
            <a:extLst>
              <a:ext uri="{FF2B5EF4-FFF2-40B4-BE49-F238E27FC236}">
                <a16:creationId xmlns:a16="http://schemas.microsoft.com/office/drawing/2014/main" id="{2E2BEFA4-CF11-9A40-862B-5F47F413F95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598613"/>
            <a:ext cx="3624263" cy="4497387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800" dirty="0"/>
              <a:t> (ur. 6 grudnia 1520 lub 1523 w Wilnie, zm. 8 maja 1551 w Krakowie), druga żona Zygmunta Augusta, królowa polska, wielka księżna litewska.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89128689-5060-0B42-90FD-11A892B7B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/>
              <a:t>Emilia Plater (1806-1831)</a:t>
            </a:r>
          </a:p>
        </p:txBody>
      </p:sp>
      <p:pic>
        <p:nvPicPr>
          <p:cNvPr id="8196" name="Picture 7" descr="220px-Emilia_Plater">
            <a:extLst>
              <a:ext uri="{FF2B5EF4-FFF2-40B4-BE49-F238E27FC236}">
                <a16:creationId xmlns:a16="http://schemas.microsoft.com/office/drawing/2014/main" id="{EEB9DFC8-6E35-7547-BDA7-173D3CDA6C48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2785939" cy="3279650"/>
          </a:xfrm>
          <a:noFill/>
        </p:spPr>
      </p:pic>
      <p:sp>
        <p:nvSpPr>
          <p:cNvPr id="8195" name="Rectangle 6">
            <a:extLst>
              <a:ext uri="{FF2B5EF4-FFF2-40B4-BE49-F238E27FC236}">
                <a16:creationId xmlns:a16="http://schemas.microsoft.com/office/drawing/2014/main" id="{B61268D5-7BD6-C04A-90CC-CFE71B3C0AC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25900" y="1598613"/>
            <a:ext cx="3624263" cy="44973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pl-PL" altLang="pl-PL" sz="2200" dirty="0"/>
              <a:t>bohaterka narodowa Polski, Białorusi i Litwy, kapitan Wojska Polskiego w czasie powstania listopadowego, hrabianka, córka hrabiego Franciszka Ksawerego i Anny von der </a:t>
            </a:r>
            <a:r>
              <a:rPr lang="pl-PL" altLang="pl-PL" sz="2200" dirty="0" err="1"/>
              <a:t>Mohl</a:t>
            </a:r>
            <a:r>
              <a:rPr lang="pl-PL" altLang="pl-PL" sz="2200" dirty="0"/>
              <a:t>. Jedna z wielu kobiet walczących w oddziałach powstańców listopadowych.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B6C1202-DD17-CD4E-BA40-6DF7BC652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altLang="pl-PL" sz="3600"/>
              <a:t>Helena Modrzejewska(1840-1909)</a:t>
            </a:r>
          </a:p>
        </p:txBody>
      </p:sp>
      <p:pic>
        <p:nvPicPr>
          <p:cNvPr id="9220" name="Picture 10" descr="modrzejewska1">
            <a:extLst>
              <a:ext uri="{FF2B5EF4-FFF2-40B4-BE49-F238E27FC236}">
                <a16:creationId xmlns:a16="http://schemas.microsoft.com/office/drawing/2014/main" id="{AF892998-2426-3341-B92C-5FBE17D9265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0" y="1598613"/>
            <a:ext cx="3371354" cy="4497387"/>
          </a:xfrm>
          <a:noFill/>
        </p:spPr>
      </p:pic>
      <p:sp>
        <p:nvSpPr>
          <p:cNvPr id="9219" name="Rectangle 9">
            <a:extLst>
              <a:ext uri="{FF2B5EF4-FFF2-40B4-BE49-F238E27FC236}">
                <a16:creationId xmlns:a16="http://schemas.microsoft.com/office/drawing/2014/main" id="{24394DFB-E8C6-5548-88DF-1BED3539C1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598613"/>
            <a:ext cx="3624263" cy="44973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400" dirty="0"/>
              <a:t>polska aktorka specjalizująca się w rolach szekspirowskich i tragicznych (rola tytułowa w </a:t>
            </a:r>
            <a:r>
              <a:rPr lang="pl-PL" altLang="pl-PL" sz="2400" i="1" dirty="0"/>
              <a:t>Marii Stuart</a:t>
            </a:r>
            <a:r>
              <a:rPr lang="pl-PL" altLang="pl-PL" sz="2400" dirty="0"/>
              <a:t> Juliusza Słowackiego). Propagatorka twórczości Williama Szekspira (między innymi Ofelia i Julia). Zaliczana była do najpiękniejszych kobiet epoki.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E7E7D394-F7E9-AC40-A877-70488055F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646" y="265460"/>
            <a:ext cx="747712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3200"/>
              <a:t>Maria Skłodowska Curie (1867-1934)</a:t>
            </a:r>
          </a:p>
        </p:txBody>
      </p:sp>
      <p:pic>
        <p:nvPicPr>
          <p:cNvPr id="10244" name="Picture 7" descr="maria_sklodowska">
            <a:extLst>
              <a:ext uri="{FF2B5EF4-FFF2-40B4-BE49-F238E27FC236}">
                <a16:creationId xmlns:a16="http://schemas.microsoft.com/office/drawing/2014/main" id="{F8C5D09C-A0BD-2847-B30B-E8A8FC70403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504" y="1834068"/>
            <a:ext cx="3301526" cy="4375573"/>
          </a:xfrm>
          <a:noFill/>
        </p:spPr>
      </p:pic>
      <p:sp>
        <p:nvSpPr>
          <p:cNvPr id="10243" name="Rectangle 6">
            <a:extLst>
              <a:ext uri="{FF2B5EF4-FFF2-40B4-BE49-F238E27FC236}">
                <a16:creationId xmlns:a16="http://schemas.microsoft.com/office/drawing/2014/main" id="{73176A40-FB5E-B941-ACBC-D23680E1869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1501699"/>
            <a:ext cx="4679950" cy="50403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000" dirty="0"/>
              <a:t>polska fizyczka i chemiczka.  Większość życia spędziła we Francji, tam też rozwinęła swoją karierę naukową. Prekursorka nowej gałęzi chemii – radiochemii. Do jej dokonań należą: opracowanie teorii promieniotwórczości, technika rozdzielania izotopów promieniotwórczych oraz odkrycie dwóch nowych pierwiastków – radu i polonu. Dwukrotnie wyróżniona Nagrodą Nobla, po raz pierwszy w 1903 z fizyki wraz z mężem i Henrim Becquerelem za badania nad odkrytym zjawiskiem promieniotwórczości, po raz drugi w 1911 z chemii za wydzielenie czystego radu.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14DF713B-2655-7E4F-883B-D40480B85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Olga Boznańska (1865-1940)</a:t>
            </a:r>
          </a:p>
        </p:txBody>
      </p:sp>
      <p:pic>
        <p:nvPicPr>
          <p:cNvPr id="11268" name="Picture 7" descr="Olga_Bozna%C5%84ska_Autoportret_3">
            <a:extLst>
              <a:ext uri="{FF2B5EF4-FFF2-40B4-BE49-F238E27FC236}">
                <a16:creationId xmlns:a16="http://schemas.microsoft.com/office/drawing/2014/main" id="{03DDF55D-26ED-9147-918B-0DACAAFEA0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8" y="1628775"/>
            <a:ext cx="3117850" cy="4392613"/>
          </a:xfrm>
          <a:noFill/>
        </p:spPr>
      </p:pic>
      <p:sp>
        <p:nvSpPr>
          <p:cNvPr id="11267" name="Rectangle 6">
            <a:extLst>
              <a:ext uri="{FF2B5EF4-FFF2-40B4-BE49-F238E27FC236}">
                <a16:creationId xmlns:a16="http://schemas.microsoft.com/office/drawing/2014/main" id="{F8F0C507-02B7-0745-93ED-2BF6D7434F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598613"/>
            <a:ext cx="3624263" cy="44973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400" dirty="0"/>
              <a:t>(ur. 15 kwietnia 1865 w Krakowie, zm. 26 października 1940 w Paryżu) – polska malarka. Była portrecistką, w każdym razie to portrety przyniosły jej największą sławę. Pracowała głównie w pracowni. Częstym motywem jej obrazów są wnętrza pracowni lub widoki z okna.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">
            <a:extLst>
              <a:ext uri="{FF2B5EF4-FFF2-40B4-BE49-F238E27FC236}">
                <a16:creationId xmlns:a16="http://schemas.microsoft.com/office/drawing/2014/main" id="{7E3206E9-67AB-334E-96F5-B2C86C25B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/>
              <a:t>Pola Negri 1897-1987</a:t>
            </a:r>
          </a:p>
        </p:txBody>
      </p:sp>
      <p:pic>
        <p:nvPicPr>
          <p:cNvPr id="12291" name="Picture 14" descr="Pola Negri retro photo">
            <a:extLst>
              <a:ext uri="{FF2B5EF4-FFF2-40B4-BE49-F238E27FC236}">
                <a16:creationId xmlns:a16="http://schemas.microsoft.com/office/drawing/2014/main" id="{734BD7C8-2994-4347-823D-FAB4B0C162A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88" y="1598613"/>
            <a:ext cx="3024187" cy="4206875"/>
          </a:xfrm>
          <a:noFill/>
        </p:spPr>
      </p:pic>
      <p:sp>
        <p:nvSpPr>
          <p:cNvPr id="12292" name="Rectangle 16">
            <a:extLst>
              <a:ext uri="{FF2B5EF4-FFF2-40B4-BE49-F238E27FC236}">
                <a16:creationId xmlns:a16="http://schemas.microsoft.com/office/drawing/2014/main" id="{9AB5935C-2B21-5146-AD5C-71569A5B7A8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598613"/>
            <a:ext cx="3624263" cy="4497387"/>
          </a:xfrm>
        </p:spPr>
        <p:txBody>
          <a:bodyPr/>
          <a:lstStyle/>
          <a:p>
            <a:pPr eaLnBrk="1" hangingPunct="1"/>
            <a:r>
              <a:rPr lang="pl-PL" altLang="pl-PL" sz="2800" dirty="0"/>
              <a:t>pseudonim artystyczny Barbary Apolonii </a:t>
            </a:r>
            <a:r>
              <a:rPr lang="pl-PL" altLang="pl-PL" sz="2800" dirty="0" err="1"/>
              <a:t>Chałupiec</a:t>
            </a:r>
            <a:r>
              <a:rPr lang="pl-PL" altLang="pl-PL" sz="2800" dirty="0"/>
              <a:t>, polska aktorka filmowa, międzynarodowa gwiazda kina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Cytat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yta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yta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{310FEEAD-3F1E-6746-A114-2D2BD529D743}tf10001121</Template>
  <TotalTime>297</TotalTime>
  <Words>811</Words>
  <Application>Microsoft Macintosh PowerPoint</Application>
  <PresentationFormat>Pokaz na ekranie (4:3)</PresentationFormat>
  <Paragraphs>38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Cambria</vt:lpstr>
      <vt:lpstr>ITC Zapf Chancery</vt:lpstr>
      <vt:lpstr>Cytat</vt:lpstr>
      <vt:lpstr>  Słynne polskie kobiety Anastazja Orska 8c</vt:lpstr>
      <vt:lpstr>Prezentacja programu PowerPoint</vt:lpstr>
      <vt:lpstr>Jadwiga Andegaweńska (1373-1399)</vt:lpstr>
      <vt:lpstr>Barbara Radziwiłłówna</vt:lpstr>
      <vt:lpstr>Emilia Plater (1806-1831)</vt:lpstr>
      <vt:lpstr>Helena Modrzejewska(1840-1909)</vt:lpstr>
      <vt:lpstr>Maria Skłodowska Curie (1867-1934)</vt:lpstr>
      <vt:lpstr>Olga Boznańska (1865-1940)</vt:lpstr>
      <vt:lpstr>Pola Negri 1897-1987</vt:lpstr>
      <vt:lpstr>Hanka Ordonówna, Ordonka</vt:lpstr>
      <vt:lpstr>Maria Faustyna Kowalska</vt:lpstr>
      <vt:lpstr>Grażyna Bacewicz</vt:lpstr>
      <vt:lpstr>Wanda Rutkiewicz</vt:lpstr>
      <vt:lpstr>Irena Sendlerowa</vt:lpstr>
      <vt:lpstr>Wisława Szymborska (1923-2012)</vt:lpstr>
      <vt:lpstr>Magdalena Abakanowicz </vt:lpstr>
      <vt:lpstr>Agnieszka Holland</vt:lpstr>
      <vt:lpstr>Irena Szewińska</vt:lpstr>
      <vt:lpstr>Prezentacja programu PowerPoint</vt:lpstr>
    </vt:vector>
  </TitlesOfParts>
  <Company>Ministerstwo Edukacji Narodowej i Sportu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Słynne polskie kobiety</dc:title>
  <dc:creator>bibliotekarz04</dc:creator>
  <cp:lastModifiedBy>Katarzyna Orska</cp:lastModifiedBy>
  <cp:revision>12</cp:revision>
  <dcterms:created xsi:type="dcterms:W3CDTF">2011-02-23T06:41:10Z</dcterms:created>
  <dcterms:modified xsi:type="dcterms:W3CDTF">2020-11-27T12:47:08Z</dcterms:modified>
</cp:coreProperties>
</file>