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6295-4692-4907-8DC9-1D7A84D4443D}" type="datetimeFigureOut">
              <a:rPr lang="sk-SK" smtClean="0"/>
              <a:t>19. 9. 2019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72E7-ACF8-4352-B1C2-AE371FE96B65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tič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9192">
            <a:off x="496365" y="2144935"/>
            <a:ext cx="7806803" cy="24130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827584" y="836712"/>
            <a:ext cx="20473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800" b="1" dirty="0" smtClean="0">
                <a:solidFill>
                  <a:srgbClr val="002060"/>
                </a:solidFill>
              </a:rPr>
              <a:t>ŠKD</a:t>
            </a:r>
            <a:endParaRPr lang="sk-SK" sz="88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843808" y="5229200"/>
            <a:ext cx="6139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sk-SK" sz="8000" b="1" dirty="0" smtClean="0">
                <a:solidFill>
                  <a:schemeClr val="accent6">
                    <a:lumMod val="75000"/>
                  </a:schemeClr>
                </a:solidFill>
              </a:rPr>
              <a:t>a našej škole</a:t>
            </a:r>
            <a:endParaRPr lang="sk-SK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20190206_14413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920880" cy="489654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1403648" y="116632"/>
            <a:ext cx="6232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Hľadanie </a:t>
            </a:r>
            <a:r>
              <a:rPr lang="sk-SK" sz="4000" b="1" dirty="0" err="1" smtClean="0">
                <a:solidFill>
                  <a:srgbClr val="002060"/>
                </a:solidFill>
              </a:rPr>
              <a:t>Angelinho</a:t>
            </a:r>
            <a:r>
              <a:rPr lang="sk-SK" sz="4000" b="1" dirty="0" smtClean="0">
                <a:solidFill>
                  <a:srgbClr val="002060"/>
                </a:solidFill>
              </a:rPr>
              <a:t> pokladu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292080" y="5949280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27.január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20190109_142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992888" cy="489654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2123728" y="476672"/>
            <a:ext cx="5020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Malá zimná olympiáda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1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920880" cy="482453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1475656" y="620688"/>
            <a:ext cx="6207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Karneval vo veľkej telocvični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1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04664"/>
            <a:ext cx="3855876" cy="604867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 rot="18482356">
            <a:off x="9261" y="2793164"/>
            <a:ext cx="421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Čitateľský maratón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NIK_2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17032"/>
            <a:ext cx="4248472" cy="283231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Obrázok 2" descr="NIK_2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5363">
            <a:off x="416997" y="781781"/>
            <a:ext cx="3888803" cy="20162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Obrázok 3" descr="NIK_2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43174">
            <a:off x="4762139" y="723073"/>
            <a:ext cx="3903998" cy="260266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Obrázok 5" descr="NIK_25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46250">
            <a:off x="485247" y="3814254"/>
            <a:ext cx="3748679" cy="249911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2699792" y="2852936"/>
            <a:ext cx="2025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Leporelá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1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3855876" cy="590465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 rot="20571252">
            <a:off x="204676" y="1312734"/>
            <a:ext cx="4405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Beseda so zubárkou</a:t>
            </a:r>
          </a:p>
          <a:p>
            <a:r>
              <a:rPr lang="sk-SK" sz="4000" b="1" dirty="0" smtClean="0">
                <a:solidFill>
                  <a:srgbClr val="002060"/>
                </a:solidFill>
              </a:rPr>
              <a:t>p. </a:t>
            </a:r>
            <a:r>
              <a:rPr lang="sk-SK" sz="4000" b="1" dirty="0" err="1" smtClean="0">
                <a:solidFill>
                  <a:srgbClr val="002060"/>
                </a:solidFill>
              </a:rPr>
              <a:t>Mečírovou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 rot="18825568">
            <a:off x="517483" y="4093482"/>
            <a:ext cx="4136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Zdravé biele zúbky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1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855876" cy="626469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 rot="18927843">
            <a:off x="4421471" y="2268311"/>
            <a:ext cx="4782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Druhácky Zlatý slávik 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1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600400" cy="525658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Obrázok 2" descr="DSC_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855876" cy="439248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4069277" y="692696"/>
            <a:ext cx="507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Vypni </a:t>
            </a:r>
            <a:r>
              <a:rPr lang="sk-SK" sz="4000" b="1" dirty="0" err="1" smtClean="0">
                <a:solidFill>
                  <a:srgbClr val="002060"/>
                </a:solidFill>
              </a:rPr>
              <a:t>telku</a:t>
            </a:r>
            <a:r>
              <a:rPr lang="sk-SK" sz="4000" b="1" dirty="0" smtClean="0">
                <a:solidFill>
                  <a:srgbClr val="002060"/>
                </a:solidFill>
              </a:rPr>
              <a:t>, zapni seba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1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240360" cy="325848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Obrázok 2" descr="DSC_1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27081">
            <a:off x="5182707" y="730034"/>
            <a:ext cx="3311088" cy="297385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Obrázok 3" descr="DSC_1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53488">
            <a:off x="560338" y="3251611"/>
            <a:ext cx="3714965" cy="303153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Obrázok 4" descr="DSC_16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645024"/>
            <a:ext cx="3024336" cy="280831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6" name="BlokTextu 5"/>
          <p:cNvSpPr txBox="1"/>
          <p:nvPr/>
        </p:nvSpPr>
        <p:spPr>
          <a:xfrm rot="19696251">
            <a:off x="3329533" y="3879566"/>
            <a:ext cx="273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 smtClean="0">
                <a:solidFill>
                  <a:srgbClr val="002060"/>
                </a:solidFill>
              </a:rPr>
              <a:t>Talentárium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19368013">
            <a:off x="2309671" y="1127854"/>
            <a:ext cx="310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V našom ŠKD 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 rot="19365737">
            <a:off x="3453742" y="1875814"/>
            <a:ext cx="176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</a:rPr>
              <a:t>s</a:t>
            </a:r>
            <a:r>
              <a:rPr lang="sk-SK" sz="4000" b="1" dirty="0" smtClean="0">
                <a:solidFill>
                  <a:srgbClr val="002060"/>
                </a:solidFill>
              </a:rPr>
              <a:t>a stále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940152" y="5373216"/>
            <a:ext cx="278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</a:rPr>
              <a:t>n</a:t>
            </a:r>
            <a:r>
              <a:rPr lang="sk-SK" sz="4000" b="1" dirty="0" smtClean="0">
                <a:solidFill>
                  <a:srgbClr val="002060"/>
                </a:solidFill>
              </a:rPr>
              <a:t>iečo deje...</a:t>
            </a:r>
            <a:endParaRPr lang="sk-SK" sz="4000" b="1" dirty="0">
              <a:solidFill>
                <a:srgbClr val="002060"/>
              </a:solidFill>
            </a:endParaRPr>
          </a:p>
        </p:txBody>
      </p:sp>
      <p:pic>
        <p:nvPicPr>
          <p:cNvPr id="5" name="Obrázok 4" descr="444da5b5aae213848a826af4c7f2455d--school-notes-school-d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620688"/>
            <a:ext cx="2880320" cy="148298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Obrázok 5" descr="sláv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924944"/>
            <a:ext cx="3417879" cy="3757058"/>
          </a:xfrm>
          <a:prstGeom prst="rect">
            <a:avLst/>
          </a:prstGeom>
        </p:spPr>
      </p:pic>
      <p:pic>
        <p:nvPicPr>
          <p:cNvPr id="7" name="Obrázok 6" descr="bambini-felici-che-leggono-un-libro-di-fantasia_23-2147533259-e1476952603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8321">
            <a:off x="5763552" y="2879718"/>
            <a:ext cx="2592288" cy="194421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Obrázok 9" descr="861b2e571b76d154cfb93cc1fd3303f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2051331" cy="633670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81010_144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22766"/>
            <a:ext cx="7328814" cy="412245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1259632" y="476672"/>
            <a:ext cx="278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Jesenný beh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580112" y="5805264"/>
            <a:ext cx="1939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</a:rPr>
              <a:t>n</a:t>
            </a:r>
            <a:r>
              <a:rPr lang="sk-SK" sz="4000" b="1" dirty="0" smtClean="0">
                <a:solidFill>
                  <a:srgbClr val="002060"/>
                </a:solidFill>
              </a:rPr>
              <a:t>a </a:t>
            </a:r>
            <a:r>
              <a:rPr lang="sk-SK" sz="4000" b="1" dirty="0" err="1" smtClean="0">
                <a:solidFill>
                  <a:srgbClr val="002060"/>
                </a:solidFill>
              </a:rPr>
              <a:t>Slávii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20181114_082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704856" cy="423407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1259632" y="404664"/>
            <a:ext cx="330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Zdravé raňajky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788024" y="5877272"/>
            <a:ext cx="211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</a:rPr>
              <a:t>s</a:t>
            </a:r>
            <a:r>
              <a:rPr lang="sk-SK" sz="4000" b="1" dirty="0" smtClean="0">
                <a:solidFill>
                  <a:srgbClr val="002060"/>
                </a:solidFill>
              </a:rPr>
              <a:t> rodičmi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0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4062" y="188640"/>
            <a:ext cx="3855876" cy="648072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 rot="18275713">
            <a:off x="-547863" y="2673311"/>
            <a:ext cx="356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Mesiac Ruženca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 rot="18151433">
            <a:off x="6001648" y="3076797"/>
            <a:ext cx="3238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Tvoríme v ŠKD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NIK_1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312280" cy="483763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1475656" y="116632"/>
            <a:ext cx="3105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Sobotný výlet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220072" y="6021288"/>
            <a:ext cx="2379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</a:rPr>
              <a:t>d</a:t>
            </a:r>
            <a:r>
              <a:rPr lang="sk-SK" sz="4000" b="1" dirty="0" smtClean="0">
                <a:solidFill>
                  <a:srgbClr val="002060"/>
                </a:solidFill>
              </a:rPr>
              <a:t>o </a:t>
            </a:r>
            <a:r>
              <a:rPr lang="sk-SK" sz="4000" b="1" dirty="0" err="1" smtClean="0">
                <a:solidFill>
                  <a:srgbClr val="002060"/>
                </a:solidFill>
              </a:rPr>
              <a:t>Šaštína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1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4062" y="260648"/>
            <a:ext cx="3855876" cy="626469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 rot="18048766">
            <a:off x="-443654" y="1648501"/>
            <a:ext cx="3801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Bábkové divadlo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 rot="18220910">
            <a:off x="100730" y="4372639"/>
            <a:ext cx="2809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Na hojdačke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 rot="17972205">
            <a:off x="6620088" y="3185231"/>
            <a:ext cx="244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Lomidrevo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0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855876" cy="604867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5508104" y="836712"/>
            <a:ext cx="197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Mikuláš 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788024" y="386104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Deti ŠKD </a:t>
            </a:r>
          </a:p>
          <a:p>
            <a:r>
              <a:rPr lang="sk-SK" sz="4000" b="1" dirty="0">
                <a:solidFill>
                  <a:srgbClr val="002060"/>
                </a:solidFill>
              </a:rPr>
              <a:t> </a:t>
            </a:r>
            <a:r>
              <a:rPr lang="sk-SK" sz="4000" b="1" dirty="0" smtClean="0">
                <a:solidFill>
                  <a:srgbClr val="002060"/>
                </a:solidFill>
              </a:rPr>
              <a:t>       pre deti MŠ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0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4664"/>
            <a:ext cx="3855876" cy="604867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 rot="19967125">
            <a:off x="273675" y="1168127"/>
            <a:ext cx="382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Vianočné pásmo 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 rot="19869177">
            <a:off x="899592" y="3501008"/>
            <a:ext cx="3275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</a:rPr>
              <a:t>v</a:t>
            </a:r>
            <a:r>
              <a:rPr lang="sk-SK" sz="4000" b="1" dirty="0" smtClean="0">
                <a:solidFill>
                  <a:srgbClr val="002060"/>
                </a:solidFill>
              </a:rPr>
              <a:t> Dome hudby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1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632848" cy="496855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1259632" y="188640"/>
            <a:ext cx="4172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Vianočné besiedky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860032" y="6021288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002060"/>
                </a:solidFill>
              </a:rPr>
              <a:t>p</a:t>
            </a:r>
            <a:r>
              <a:rPr lang="sk-SK" sz="4000" b="1" dirty="0" smtClean="0">
                <a:solidFill>
                  <a:srgbClr val="002060"/>
                </a:solidFill>
              </a:rPr>
              <a:t>re rodičov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82</Words>
  <Application>Microsoft Office PowerPoint</Application>
  <PresentationFormat>Prezentácia na obrazovke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tomas</dc:creator>
  <cp:lastModifiedBy>tomas</cp:lastModifiedBy>
  <cp:revision>13</cp:revision>
  <dcterms:created xsi:type="dcterms:W3CDTF">2019-09-19T17:33:49Z</dcterms:created>
  <dcterms:modified xsi:type="dcterms:W3CDTF">2019-09-19T19:44:43Z</dcterms:modified>
</cp:coreProperties>
</file>