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87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01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451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745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573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7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171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782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41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667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588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3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39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88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958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852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2D5C7A5-4ADF-47E2-AD43-31E2E574669B}" type="datetimeFigureOut">
              <a:rPr lang="sk-SK" smtClean="0"/>
              <a:t>06.01.2022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5A53D7D-576C-44C7-9B2C-1BC9BFE0139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801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6jlhLUgER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luciano+pavarotti&amp;tbm=isch&amp;source=iu&amp;ictx=1&amp;fir=OGKGwo-VELAghM%2CxiSyMYT0CLb5VM%2C_%3B9iNDECh00tJOlM%2C71ZyL5HODKIBFM%2C_%3B252t1FQpNH0XHM%2CnG198wB9jgdu5M%2C_%3BQvupDFRwrK8SKM%252" TargetMode="External"/><Relationship Id="rId2" Type="http://schemas.openxmlformats.org/officeDocument/2006/relationships/hyperlink" Target="https://www.google.com/search?q=bedrich+smetana&amp;tbm=isch&amp;source=iu&amp;ictx=1&amp;fir=QzNYDixwu-6NoM%252CEdUDinSpxGSjkM%252C_%253BnIMNMaDMV6Fn3M%252CEdUDinSpxGSjkM%252C_%253BLB8ZDcnwpxBa8M%252CZ2MmPHwOyBf0RM%252C_%253BQ1wZaDh612y0IM%252C7eRCI9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g/Peter-Dvorsk%C3%BD-fanclub-670081969809998/posts/" TargetMode="External"/><Relationship Id="rId4" Type="http://schemas.openxmlformats.org/officeDocument/2006/relationships/hyperlink" Target="https://en.wikipedia.org/wiki/Maria_Callas#/media/File:Maria_Callas_1958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19._storo%C4%8Die" TargetMode="External"/><Relationship Id="rId2" Type="http://schemas.openxmlformats.org/officeDocument/2006/relationships/hyperlink" Target="https://sk.wikipedia.org/wiki/Nemeck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IhKnzgFsiU&amp;list=OLAK5uy_kP8DWi3QNhs0Osh-hu3wLheDudjRep22c&amp;index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-eeUW9-VI" TargetMode="External"/><Relationship Id="rId2" Type="http://schemas.openxmlformats.org/officeDocument/2006/relationships/hyperlink" Target="https://www.youtube.com/watch?v=rbUMCJeaLb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-tssWnXAS_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0DSu52rd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eGIVe8oAk" TargetMode="External"/><Relationship Id="rId2" Type="http://schemas.openxmlformats.org/officeDocument/2006/relationships/hyperlink" Target="https://www.youtube.com/watch?v=tSsNFPk2vN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Opera v romantizme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6. ročník  </a:t>
            </a:r>
          </a:p>
          <a:p>
            <a:r>
              <a:rPr lang="sk-SK" dirty="0" smtClean="0"/>
              <a:t>I. </a:t>
            </a:r>
            <a:r>
              <a:rPr lang="sk-SK" dirty="0" err="1" smtClean="0"/>
              <a:t>Sučková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11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Bedřich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Smetana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 smtClean="0"/>
              <a:t>Cyklus symfonických básní </a:t>
            </a:r>
          </a:p>
          <a:p>
            <a:r>
              <a:rPr lang="sk-SK" sz="2400" b="1" dirty="0" smtClean="0"/>
              <a:t>Moja vlasť </a:t>
            </a:r>
            <a:r>
              <a:rPr lang="sk-SK" dirty="0" smtClean="0"/>
              <a:t>– </a:t>
            </a:r>
            <a:r>
              <a:rPr lang="sk-SK" sz="2400" dirty="0" smtClean="0"/>
              <a:t>programovateľnosť spojená s prvkami národnej hudby</a:t>
            </a:r>
          </a:p>
          <a:p>
            <a:pPr marL="0" indent="0">
              <a:buNone/>
            </a:pPr>
            <a:endParaRPr lang="sk-SK" sz="1600" dirty="0" smtClean="0">
              <a:hlinkClick r:id="rId2"/>
            </a:endParaRPr>
          </a:p>
          <a:p>
            <a:pPr marL="0" indent="0">
              <a:buNone/>
            </a:pPr>
            <a:endParaRPr lang="sk-SK" sz="1600" dirty="0">
              <a:hlinkClick r:id="rId2"/>
            </a:endParaRPr>
          </a:p>
          <a:p>
            <a:pPr marL="0" indent="0">
              <a:buNone/>
            </a:pPr>
            <a:r>
              <a:rPr lang="sk-SK" sz="1600" dirty="0" smtClean="0">
                <a:hlinkClick r:id="rId2"/>
              </a:rPr>
              <a:t>https://www.youtube.com/watch?v=w6jlhLUgER0</a:t>
            </a:r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75" y="3716868"/>
            <a:ext cx="24669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Národné obroden</a:t>
            </a:r>
            <a:r>
              <a:rPr lang="sk-SK" dirty="0" smtClean="0"/>
              <a:t>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19. storočie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Skladatelia strednej, východnej a severnej Európy</a:t>
            </a:r>
          </a:p>
          <a:p>
            <a:pPr marL="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/>
              <a:t>zbierali a upravovali ľudové piesne pre hudobné telesá</a:t>
            </a:r>
          </a:p>
          <a:p>
            <a:r>
              <a:rPr lang="sk-SK" dirty="0" smtClean="0"/>
              <a:t>tvorili piesne a štylizované tance, skladby v národnom duchu</a:t>
            </a:r>
          </a:p>
          <a:p>
            <a:r>
              <a:rPr lang="sk-SK" dirty="0" smtClean="0"/>
              <a:t>komponovali národnú hudbu – najmä opery</a:t>
            </a:r>
          </a:p>
        </p:txBody>
      </p:sp>
    </p:spTree>
    <p:extLst>
      <p:ext uri="{BB962C8B-B14F-4D97-AF65-F5344CB8AC3E}">
        <p14:creationId xmlns:p14="http://schemas.microsoft.com/office/powerpoint/2010/main" val="10581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Národné školy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Rusko</a:t>
            </a:r>
            <a:r>
              <a:rPr lang="sk-SK" dirty="0" smtClean="0"/>
              <a:t> – </a:t>
            </a:r>
            <a:r>
              <a:rPr lang="sk-SK" dirty="0" err="1" smtClean="0"/>
              <a:t>Michail</a:t>
            </a:r>
            <a:r>
              <a:rPr lang="sk-SK" dirty="0" smtClean="0"/>
              <a:t> </a:t>
            </a:r>
            <a:r>
              <a:rPr lang="sk-SK" dirty="0" err="1" smtClean="0"/>
              <a:t>Ivanovič</a:t>
            </a:r>
            <a:r>
              <a:rPr lang="sk-SK" dirty="0" smtClean="0"/>
              <a:t> </a:t>
            </a:r>
            <a:r>
              <a:rPr lang="sk-SK" dirty="0" err="1" smtClean="0"/>
              <a:t>Glinka</a:t>
            </a:r>
            <a:r>
              <a:rPr lang="sk-SK" dirty="0" smtClean="0"/>
              <a:t> – národná opera – Ivan </a:t>
            </a:r>
            <a:r>
              <a:rPr lang="sk-SK" dirty="0" err="1" smtClean="0"/>
              <a:t>Susanin</a:t>
            </a:r>
            <a:endParaRPr lang="sk-SK" dirty="0" smtClean="0"/>
          </a:p>
          <a:p>
            <a:r>
              <a:rPr lang="sk-SK" b="1" dirty="0" smtClean="0"/>
              <a:t>Nórsko</a:t>
            </a:r>
            <a:r>
              <a:rPr lang="sk-SK" dirty="0" smtClean="0"/>
              <a:t> – </a:t>
            </a:r>
            <a:r>
              <a:rPr lang="sk-SK" dirty="0" err="1" smtClean="0"/>
              <a:t>Edvard</a:t>
            </a:r>
            <a:r>
              <a:rPr lang="sk-SK" dirty="0" smtClean="0"/>
              <a:t> </a:t>
            </a:r>
            <a:r>
              <a:rPr lang="sk-SK" dirty="0" err="1" smtClean="0"/>
              <a:t>Hagerup</a:t>
            </a:r>
            <a:r>
              <a:rPr lang="sk-SK" dirty="0" smtClean="0"/>
              <a:t> </a:t>
            </a:r>
            <a:r>
              <a:rPr lang="sk-SK" dirty="0" err="1" smtClean="0"/>
              <a:t>Grieg</a:t>
            </a:r>
            <a:r>
              <a:rPr lang="sk-SK" dirty="0" smtClean="0"/>
              <a:t> – Nórske tance</a:t>
            </a:r>
          </a:p>
          <a:p>
            <a:r>
              <a:rPr lang="sk-SK" b="1" dirty="0" smtClean="0"/>
              <a:t>Čechy</a:t>
            </a:r>
            <a:r>
              <a:rPr lang="sk-SK" dirty="0" smtClean="0"/>
              <a:t> – B. Smetana – národná opera Predaná nevesta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-   Antonín </a:t>
            </a:r>
            <a:r>
              <a:rPr lang="sk-SK" dirty="0" err="1" smtClean="0"/>
              <a:t>Dvořák</a:t>
            </a:r>
            <a:r>
              <a:rPr lang="sk-SK" dirty="0" smtClean="0"/>
              <a:t> – Slovanské tance</a:t>
            </a:r>
          </a:p>
          <a:p>
            <a:r>
              <a:rPr lang="sk-SK" b="1" dirty="0" smtClean="0"/>
              <a:t>Maďarsko</a:t>
            </a:r>
            <a:r>
              <a:rPr lang="sk-SK" dirty="0" smtClean="0"/>
              <a:t> – </a:t>
            </a:r>
            <a:r>
              <a:rPr lang="sk-SK" dirty="0" err="1" smtClean="0"/>
              <a:t>Ferenc</a:t>
            </a:r>
            <a:r>
              <a:rPr lang="sk-SK" dirty="0" smtClean="0"/>
              <a:t> </a:t>
            </a:r>
            <a:r>
              <a:rPr lang="sk-SK" dirty="0" err="1" smtClean="0"/>
              <a:t>Erkel</a:t>
            </a:r>
            <a:r>
              <a:rPr lang="sk-SK" dirty="0" smtClean="0"/>
              <a:t> – národná opera Bánk bán</a:t>
            </a:r>
          </a:p>
          <a:p>
            <a:r>
              <a:rPr lang="sk-SK" b="1" dirty="0" smtClean="0"/>
              <a:t>Poľsko</a:t>
            </a:r>
            <a:r>
              <a:rPr lang="sk-SK" dirty="0" smtClean="0"/>
              <a:t> – Stanislav </a:t>
            </a:r>
            <a:r>
              <a:rPr lang="sk-SK" dirty="0" err="1" smtClean="0"/>
              <a:t>Moniusko</a:t>
            </a:r>
            <a:r>
              <a:rPr lang="sk-SK" dirty="0" smtClean="0"/>
              <a:t> - národná opera - </a:t>
            </a:r>
            <a:r>
              <a:rPr lang="sk-SK" dirty="0" err="1" smtClean="0"/>
              <a:t>Halka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09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Odkazy, </a:t>
            </a:r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900" dirty="0" smtClean="0">
                <a:hlinkClick r:id="rId2"/>
              </a:rPr>
              <a:t>https://www.google.com/search?q=bedrich+smetana&amp;tbm=isch&amp;source=iu&amp;ictx=1&amp;fir=QzNYDixwu-6NoM%252CEdUDinSpxGSjkM%252C_%253BnIMNMaDMV6Fn3M%252CEdUDinSpxGSjkM%252C_%253BLB8ZDcnwpxBa8M%252CZ2MmPHwOyBf0RM%252C_%253BQ1wZaDh612y0IM%252C7eRCI9A</a:t>
            </a:r>
            <a:endParaRPr lang="sk-SK" sz="900" dirty="0" smtClean="0"/>
          </a:p>
          <a:p>
            <a:r>
              <a:rPr lang="sk-SK" sz="900" dirty="0" smtClean="0">
                <a:hlinkClick r:id="rId3"/>
              </a:rPr>
              <a:t>https://www.google.com/search?q=luciano+pavarotti&amp;tbm=isch&amp;source=iu&amp;ictx=1&amp;fir=OGKGwo-VELAghM%252CxiSyMYT0CLb5VM%252C_%253B9iNDECh00tJOlM%252C71ZyL5HODKIBFM%252C_%253B252t1FQpNH0XHM%252CnG198wB9jgdu5M%252C_%253BQvupDFRwrK8SKM%2</a:t>
            </a:r>
            <a:endParaRPr lang="sk-SK" sz="900" dirty="0" smtClean="0"/>
          </a:p>
          <a:p>
            <a:r>
              <a:rPr lang="sk-SK" sz="900" dirty="0" smtClean="0">
                <a:hlinkClick r:id="rId4"/>
              </a:rPr>
              <a:t>https://en.wikipedia.org/wiki/Maria_Callas#/media/File:Maria_Callas_1958.jpg</a:t>
            </a:r>
            <a:endParaRPr lang="sk-SK" sz="900" dirty="0" smtClean="0"/>
          </a:p>
          <a:p>
            <a:r>
              <a:rPr lang="sk-SK" sz="900" dirty="0" smtClean="0"/>
              <a:t>https://www.google.com/search?q=placido+domingo&amp;tbm=isch&amp;source=iu&amp;ictx=1&amp;fir=mF1Vm3jUhlMyQM%252CLtLT3tav7PjGWM%252C%252Fm%252F01l8slj%253B9FoPmyLdW7ODrM%252CRIAQrhm6uxj3jM%252C_%253B8ADPe9rXxhMivM%252CiyvyEZRSz7Mj2M%252C_%253BDFRZFFSD9IL0QM%252C7EkaoleYOPOYgM%252C_%253Bm2FK-PewYz9EFM%252CIp1vHB-rkkvBYM%252C_%253ByYN7__Atwv6BrM%252Cxt31W80_2U0m9M%252C_%253BAFdyWBIffh8fDM%252COrAdo_hqXvaAjM%252C_%253BGABgecNtIOua_M%252CRIAQrhm6uxj3jM%252C_&amp;vet=1&amp;usg=AI4_-kRm3pWUfECTcjo0X0-5zTuciGIxqg&amp;sa=X&amp;ved=2ahUKEwjAiNuziYr1AhWZSvEDHQogDusQ_B16BAgREAE#imgrc=pvmTN6UkAcaQLM&amp;imgdii=QlYEDUjysF2_9M</a:t>
            </a:r>
          </a:p>
          <a:p>
            <a:r>
              <a:rPr lang="sk-SK" sz="900" dirty="0" smtClean="0">
                <a:hlinkClick r:id="rId5"/>
              </a:rPr>
              <a:t>https://www.facebook.com/pg/Peter-Dvorsk%C3%BD-fanclub-670081969809998/posts/</a:t>
            </a:r>
            <a:endParaRPr lang="sk-SK" sz="900" dirty="0" smtClean="0"/>
          </a:p>
          <a:p>
            <a:endParaRPr lang="sk-SK" sz="900" dirty="0" smtClean="0"/>
          </a:p>
          <a:p>
            <a:r>
              <a:rPr lang="sk-SK" sz="900" dirty="0" smtClean="0"/>
              <a:t>Hudobná výchova pre 6. ročník SPN Mladé letá 2011.</a:t>
            </a:r>
          </a:p>
          <a:p>
            <a:endParaRPr lang="sk-SK" sz="900" dirty="0" smtClean="0"/>
          </a:p>
          <a:p>
            <a:endParaRPr lang="sk-SK" sz="900" dirty="0" smtClean="0"/>
          </a:p>
          <a:p>
            <a:endParaRPr lang="sk-SK" sz="900" dirty="0"/>
          </a:p>
        </p:txBody>
      </p:sp>
    </p:spTree>
    <p:extLst>
      <p:ext uri="{BB962C8B-B14F-4D97-AF65-F5344CB8AC3E}">
        <p14:creationId xmlns:p14="http://schemas.microsoft.com/office/powerpoint/2010/main" val="113160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805361" y="2200759"/>
            <a:ext cx="512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Ďakujem za pozornosť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2589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Opera v romantizme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02927" y="2634497"/>
            <a:ext cx="8825659" cy="3416300"/>
          </a:xfrm>
        </p:spPr>
        <p:txBody>
          <a:bodyPr/>
          <a:lstStyle/>
          <a:p>
            <a:r>
              <a:rPr lang="pl-PL" dirty="0" smtClean="0"/>
              <a:t>Vyvíjala sa </a:t>
            </a:r>
            <a:r>
              <a:rPr lang="pl-PL" dirty="0"/>
              <a:t>v </a:t>
            </a:r>
            <a:r>
              <a:rPr lang="pl-PL" dirty="0">
                <a:hlinkClick r:id="rId2" tooltip="Nemecko"/>
              </a:rPr>
              <a:t>Nemecku</a:t>
            </a:r>
            <a:r>
              <a:rPr lang="pl-PL" dirty="0"/>
              <a:t> od začiatku 20. rokov </a:t>
            </a:r>
            <a:r>
              <a:rPr lang="pl-PL" dirty="0">
                <a:hlinkClick r:id="rId3" tooltip="19. storočie"/>
              </a:rPr>
              <a:t>19. </a:t>
            </a:r>
            <a:r>
              <a:rPr lang="pl-PL" dirty="0" smtClean="0">
                <a:hlinkClick r:id="rId3" tooltip="19. storočie"/>
              </a:rPr>
              <a:t>storočia</a:t>
            </a:r>
            <a:r>
              <a:rPr lang="pl-PL" dirty="0"/>
              <a:t> </a:t>
            </a:r>
            <a:endParaRPr lang="pl-PL" dirty="0" smtClean="0"/>
          </a:p>
          <a:p>
            <a:r>
              <a:rPr lang="sk-SK" dirty="0"/>
              <a:t>Vychádza z </a:t>
            </a:r>
            <a:r>
              <a:rPr lang="sk-SK" dirty="0">
                <a:hlinkClick r:id="rId2" tooltip="Nemecko"/>
              </a:rPr>
              <a:t>nemeckého</a:t>
            </a:r>
            <a:r>
              <a:rPr lang="sk-SK" dirty="0"/>
              <a:t> </a:t>
            </a:r>
            <a:r>
              <a:rPr lang="sk-SK" dirty="0" smtClean="0"/>
              <a:t>romantizmu</a:t>
            </a:r>
          </a:p>
          <a:p>
            <a:pPr marL="0" indent="0">
              <a:buNone/>
            </a:pPr>
            <a:r>
              <a:rPr lang="sk-SK" b="1" dirty="0" smtClean="0"/>
              <a:t>Predstavitelia: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Maria</a:t>
            </a:r>
            <a:r>
              <a:rPr lang="sk-SK" dirty="0" smtClean="0"/>
              <a:t> Weber</a:t>
            </a:r>
          </a:p>
          <a:p>
            <a:r>
              <a:rPr lang="sk-SK" dirty="0" smtClean="0"/>
              <a:t>Giuseppe Verdi</a:t>
            </a:r>
          </a:p>
          <a:p>
            <a:r>
              <a:rPr lang="sk-SK" dirty="0" smtClean="0"/>
              <a:t>Richard Wagner</a:t>
            </a:r>
          </a:p>
          <a:p>
            <a:r>
              <a:rPr lang="sk-SK" dirty="0" err="1" smtClean="0"/>
              <a:t>Giacomo</a:t>
            </a:r>
            <a:r>
              <a:rPr lang="sk-SK" dirty="0" smtClean="0"/>
              <a:t> </a:t>
            </a:r>
            <a:r>
              <a:rPr lang="sk-SK" dirty="0" err="1" smtClean="0"/>
              <a:t>Puccini</a:t>
            </a:r>
            <a:endParaRPr lang="sk-SK" dirty="0" smtClean="0"/>
          </a:p>
          <a:p>
            <a:r>
              <a:rPr lang="sk-SK" dirty="0" err="1" smtClean="0"/>
              <a:t>Georges</a:t>
            </a:r>
            <a:r>
              <a:rPr lang="sk-SK" dirty="0" smtClean="0"/>
              <a:t> </a:t>
            </a:r>
            <a:r>
              <a:rPr lang="sk-SK" dirty="0" err="1" smtClean="0"/>
              <a:t>Bizet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27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Carl</a:t>
            </a:r>
            <a:r>
              <a:rPr lang="sk-SK" dirty="0" smtClean="0"/>
              <a:t> </a:t>
            </a:r>
            <a:r>
              <a:rPr lang="sk-SK" dirty="0" err="1" smtClean="0"/>
              <a:t>Maria</a:t>
            </a:r>
            <a:r>
              <a:rPr lang="sk-SK" dirty="0" smtClean="0"/>
              <a:t> Weber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Čarostrelec</a:t>
            </a:r>
            <a:r>
              <a:rPr lang="sk-SK" dirty="0" smtClean="0"/>
              <a:t> – prvá nemecká národná opera</a:t>
            </a:r>
          </a:p>
          <a:p>
            <a:r>
              <a:rPr lang="sk-SK" dirty="0" smtClean="0"/>
              <a:t>Ukážka –</a:t>
            </a:r>
            <a:r>
              <a:rPr lang="sk-SK" dirty="0" err="1" smtClean="0"/>
              <a:t>Overtúra</a:t>
            </a:r>
            <a:r>
              <a:rPr lang="sk-SK" dirty="0" smtClean="0"/>
              <a:t> </a:t>
            </a:r>
          </a:p>
          <a:p>
            <a:r>
              <a:rPr lang="sk-SK" sz="1600" dirty="0" smtClean="0">
                <a:hlinkClick r:id="rId2"/>
              </a:rPr>
              <a:t>https://www.youtube.com/watch?v=pIhKnzgFsiU&amp;list=OLAK5uy_kP8DWi3QNhs0Osh-hu3wLheDudjRep22c&amp;index=1</a:t>
            </a:r>
            <a:endParaRPr lang="sk-SK" sz="1600" dirty="0" smtClean="0"/>
          </a:p>
          <a:p>
            <a:endParaRPr lang="sk-SK" sz="1600" dirty="0" smtClean="0"/>
          </a:p>
          <a:p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887" y="4038217"/>
            <a:ext cx="3268960" cy="247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8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Giuseppe Verdi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Opery</a:t>
            </a:r>
          </a:p>
          <a:p>
            <a:r>
              <a:rPr lang="sk-SK" dirty="0" err="1" smtClean="0"/>
              <a:t>Nabucco</a:t>
            </a:r>
            <a:r>
              <a:rPr lang="sk-SK" dirty="0" smtClean="0"/>
              <a:t> - Zbor židov - </a:t>
            </a:r>
            <a:r>
              <a:rPr lang="sk-SK" sz="1600" dirty="0" smtClean="0">
                <a:hlinkClick r:id="rId2"/>
              </a:rPr>
              <a:t>https://www.youtube.com/watch?v=rbUMCJeaLbY</a:t>
            </a:r>
            <a:endParaRPr lang="sk-SK" sz="1600" dirty="0" smtClean="0"/>
          </a:p>
          <a:p>
            <a:r>
              <a:rPr lang="sk-SK" dirty="0" err="1" smtClean="0"/>
              <a:t>Traviata</a:t>
            </a:r>
            <a:endParaRPr lang="sk-SK" dirty="0" smtClean="0"/>
          </a:p>
          <a:p>
            <a:r>
              <a:rPr lang="sk-SK" dirty="0" err="1" smtClean="0"/>
              <a:t>Rigoletto</a:t>
            </a:r>
            <a:r>
              <a:rPr lang="sk-SK" dirty="0" smtClean="0"/>
              <a:t> – ária Vojvodu </a:t>
            </a:r>
            <a:r>
              <a:rPr lang="sk-SK" sz="1600" dirty="0" smtClean="0"/>
              <a:t>- </a:t>
            </a:r>
            <a:r>
              <a:rPr lang="sk-SK" sz="1600" dirty="0" smtClean="0">
                <a:hlinkClick r:id="rId3"/>
              </a:rPr>
              <a:t>https://www.youtube.com/watch?v=6V-eeUW9-VI</a:t>
            </a:r>
            <a:endParaRPr lang="sk-SK" sz="1600" dirty="0" smtClean="0"/>
          </a:p>
          <a:p>
            <a:r>
              <a:rPr lang="sk-SK" dirty="0" err="1" smtClean="0"/>
              <a:t>Aida</a:t>
            </a:r>
            <a:endParaRPr lang="sk-SK" dirty="0" smtClean="0"/>
          </a:p>
          <a:p>
            <a:r>
              <a:rPr lang="sk-SK" dirty="0" smtClean="0"/>
              <a:t>Trubadúr – Zbor cigánov - </a:t>
            </a:r>
            <a:r>
              <a:rPr lang="sk-SK" sz="1600" dirty="0" smtClean="0">
                <a:hlinkClick r:id="rId4"/>
              </a:rPr>
              <a:t>https://www.youtube.com/watch?v=-tssWnXAS_U</a:t>
            </a:r>
            <a:endParaRPr lang="sk-SK" sz="1600" dirty="0" smtClean="0"/>
          </a:p>
          <a:p>
            <a:endParaRPr lang="sk-SK" sz="1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98" y="138236"/>
            <a:ext cx="3517719" cy="22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Richard Wagner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Opery</a:t>
            </a:r>
          </a:p>
          <a:p>
            <a:r>
              <a:rPr lang="sk-SK" dirty="0" err="1" smtClean="0"/>
              <a:t>Lohengrin</a:t>
            </a:r>
            <a:r>
              <a:rPr lang="sk-SK" dirty="0" smtClean="0"/>
              <a:t> – Svadobný pochod - </a:t>
            </a:r>
            <a:r>
              <a:rPr lang="sk-SK" sz="1600" dirty="0" smtClean="0">
                <a:hlinkClick r:id="rId2"/>
              </a:rPr>
              <a:t>https://www.youtube.com/watch?v=BA0DSu52rdk</a:t>
            </a:r>
            <a:endParaRPr lang="sk-SK" sz="1600" dirty="0" smtClean="0"/>
          </a:p>
          <a:p>
            <a:r>
              <a:rPr lang="sk-SK" dirty="0" err="1" smtClean="0"/>
              <a:t>Tristan</a:t>
            </a:r>
            <a:r>
              <a:rPr lang="sk-SK" dirty="0" smtClean="0"/>
              <a:t> a </a:t>
            </a:r>
            <a:r>
              <a:rPr lang="sk-SK" dirty="0" err="1" smtClean="0"/>
              <a:t>Isolda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Cyklus 4 opier</a:t>
            </a:r>
          </a:p>
          <a:p>
            <a:r>
              <a:rPr lang="sk-SK" dirty="0" smtClean="0"/>
              <a:t>Prsteň </a:t>
            </a:r>
            <a:r>
              <a:rPr lang="sk-SK" dirty="0" err="1" smtClean="0"/>
              <a:t>Nibelungov</a:t>
            </a:r>
            <a:r>
              <a:rPr lang="sk-SK" dirty="0" smtClean="0"/>
              <a:t> (4 celovečerné hudobné drámy)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510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Giacomo</a:t>
            </a:r>
            <a:r>
              <a:rPr lang="sk-SK" dirty="0" smtClean="0"/>
              <a:t> </a:t>
            </a:r>
            <a:r>
              <a:rPr lang="sk-SK" dirty="0" err="1" smtClean="0"/>
              <a:t>Puccini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Opery</a:t>
            </a:r>
          </a:p>
          <a:p>
            <a:r>
              <a:rPr lang="sk-SK" dirty="0" err="1" smtClean="0"/>
              <a:t>Tosca</a:t>
            </a:r>
            <a:endParaRPr lang="sk-SK" dirty="0" smtClean="0"/>
          </a:p>
          <a:p>
            <a:r>
              <a:rPr lang="sk-SK" dirty="0" smtClean="0"/>
              <a:t>Madam </a:t>
            </a:r>
            <a:r>
              <a:rPr lang="sk-SK" dirty="0" err="1" smtClean="0"/>
              <a:t>Butterfly</a:t>
            </a:r>
            <a:endParaRPr lang="sk-SK" dirty="0" smtClean="0"/>
          </a:p>
          <a:p>
            <a:r>
              <a:rPr lang="sk-SK" dirty="0" err="1" smtClean="0"/>
              <a:t>Turandot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71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Speváci operných árií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Luciano</a:t>
            </a:r>
            <a:r>
              <a:rPr lang="sk-SK" dirty="0" smtClean="0"/>
              <a:t> </a:t>
            </a:r>
            <a:r>
              <a:rPr lang="sk-SK" dirty="0" err="1" smtClean="0"/>
              <a:t>Pavarotti</a:t>
            </a:r>
            <a:endParaRPr lang="sk-SK" dirty="0" smtClean="0"/>
          </a:p>
          <a:p>
            <a:r>
              <a:rPr lang="sk-SK" dirty="0" err="1" smtClean="0"/>
              <a:t>Maria</a:t>
            </a:r>
            <a:r>
              <a:rPr lang="sk-SK" dirty="0" smtClean="0"/>
              <a:t> </a:t>
            </a:r>
            <a:r>
              <a:rPr lang="sk-SK" dirty="0" err="1" smtClean="0"/>
              <a:t>Callas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Placido</a:t>
            </a:r>
            <a:r>
              <a:rPr lang="sk-SK" dirty="0" smtClean="0"/>
              <a:t> Domingo</a:t>
            </a:r>
          </a:p>
          <a:p>
            <a:r>
              <a:rPr lang="sk-SK" dirty="0" smtClean="0"/>
              <a:t>Peter Dvorský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379" y="365125"/>
            <a:ext cx="2562225" cy="17145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288" y="2079625"/>
            <a:ext cx="1927316" cy="251673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43" y="2079625"/>
            <a:ext cx="2553945" cy="187016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838" y="3949791"/>
            <a:ext cx="20764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Francúzska romantická opera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Georges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Bizet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/>
              <a:t>Opera – </a:t>
            </a:r>
            <a:r>
              <a:rPr lang="sk-SK" dirty="0" err="1" smtClean="0"/>
              <a:t>Carmen</a:t>
            </a:r>
            <a:endParaRPr lang="sk-SK" dirty="0" smtClean="0"/>
          </a:p>
          <a:p>
            <a:r>
              <a:rPr lang="sk-SK" dirty="0" smtClean="0"/>
              <a:t>Ária z opery – </a:t>
            </a:r>
            <a:r>
              <a:rPr lang="sk-SK" dirty="0" err="1" smtClean="0"/>
              <a:t>Habaniera</a:t>
            </a:r>
            <a:r>
              <a:rPr lang="sk-SK" dirty="0" smtClean="0"/>
              <a:t> - </a:t>
            </a:r>
            <a:r>
              <a:rPr lang="sk-SK" sz="1600" dirty="0" smtClean="0">
                <a:hlinkClick r:id="rId2"/>
              </a:rPr>
              <a:t>https://www.youtube.com/watch?v=tSsNFPk2vNA</a:t>
            </a:r>
            <a:endParaRPr lang="sk-SK" sz="1600" dirty="0" smtClean="0"/>
          </a:p>
          <a:p>
            <a:pPr marL="0" indent="0">
              <a:buNone/>
            </a:pPr>
            <a:endParaRPr lang="sk-SK" sz="1600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-  Pieseň toreadora - </a:t>
            </a:r>
            <a:r>
              <a:rPr lang="sk-SK" sz="1600" dirty="0" smtClean="0">
                <a:hlinkClick r:id="rId3"/>
              </a:rPr>
              <a:t>https://www.youtube.com/watch?v=GXeGIVe8oAk</a:t>
            </a:r>
            <a:endParaRPr lang="sk-SK" sz="1600" dirty="0" smtClean="0"/>
          </a:p>
          <a:p>
            <a:pPr marL="0" indent="0">
              <a:buNone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443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Programová hudba a symfonická báseň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mimohudobný</a:t>
            </a:r>
            <a:r>
              <a:rPr lang="sk-SK" b="1" dirty="0" smtClean="0"/>
              <a:t> obsah</a:t>
            </a:r>
          </a:p>
          <a:p>
            <a:r>
              <a:rPr lang="sk-SK" b="1" dirty="0" smtClean="0"/>
              <a:t>námety – literárne diela</a:t>
            </a:r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-  výtvarné diela 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u="sng" dirty="0" smtClean="0"/>
              <a:t>Predstavitelia:</a:t>
            </a:r>
            <a:endParaRPr lang="sk-SK" b="1" u="sng" dirty="0"/>
          </a:p>
          <a:p>
            <a:r>
              <a:rPr lang="sk-SK" b="1" dirty="0" err="1" smtClean="0"/>
              <a:t>Hector</a:t>
            </a:r>
            <a:r>
              <a:rPr lang="sk-SK" b="1" dirty="0" smtClean="0"/>
              <a:t> </a:t>
            </a:r>
            <a:r>
              <a:rPr lang="sk-SK" b="1" dirty="0" err="1" smtClean="0"/>
              <a:t>Berlioz</a:t>
            </a:r>
            <a:r>
              <a:rPr lang="sk-SK" b="1" dirty="0" smtClean="0"/>
              <a:t> – Obrázky z výstavy</a:t>
            </a:r>
          </a:p>
          <a:p>
            <a:r>
              <a:rPr lang="sk-SK" b="1" dirty="0" smtClean="0"/>
              <a:t>Franz </a:t>
            </a:r>
            <a:r>
              <a:rPr lang="sk-SK" b="1" dirty="0" err="1" smtClean="0"/>
              <a:t>Liszt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006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130</TotalTime>
  <Words>328</Words>
  <Application>Microsoft Office PowerPoint</Application>
  <PresentationFormat>Širokouhlá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Ión − zasadacia miestnosť</vt:lpstr>
      <vt:lpstr>Opera v romantizme</vt:lpstr>
      <vt:lpstr>Opera v romantizme</vt:lpstr>
      <vt:lpstr>Carl Maria Weber</vt:lpstr>
      <vt:lpstr>Giuseppe Verdi </vt:lpstr>
      <vt:lpstr>Richard Wagner </vt:lpstr>
      <vt:lpstr>Giacomo Puccini </vt:lpstr>
      <vt:lpstr>Speváci operných árií</vt:lpstr>
      <vt:lpstr>Francúzska romantická opera</vt:lpstr>
      <vt:lpstr>Programová hudba a symfonická báseň</vt:lpstr>
      <vt:lpstr>Bedřich Smetana</vt:lpstr>
      <vt:lpstr>Národné obrodenie</vt:lpstr>
      <vt:lpstr>Národné školy </vt:lpstr>
      <vt:lpstr>Odkazy, literatúra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v romantizme</dc:title>
  <dc:creator>Škola</dc:creator>
  <cp:lastModifiedBy>Škola</cp:lastModifiedBy>
  <cp:revision>17</cp:revision>
  <dcterms:created xsi:type="dcterms:W3CDTF">2021-12-29T21:18:05Z</dcterms:created>
  <dcterms:modified xsi:type="dcterms:W3CDTF">2022-01-06T19:18:37Z</dcterms:modified>
</cp:coreProperties>
</file>