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F0CF2-2287-4756-97AA-47487D000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09FCD8C-A704-4733-B02E-0FE744A32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FEF2DE-11CD-44A1-934A-B174348B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0FDC3D-6734-404B-8285-AB6F7C85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8217FC-867E-4D0B-A780-3690E4B4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59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0E293-3655-41DF-8303-066F48CF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EF49F7-6FD9-43E2-9262-8D24E415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562EF0-F1CF-4721-8523-BA756FE0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8FAE45-2C40-42BE-9F72-AE9C77BB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F19656-21CE-49C4-B636-0C1F0322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C20925-85EF-446A-BA63-8AAA91EAF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4D118F-4F77-4542-A0CF-83C05200C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8B1515-3750-4A2A-AD3B-9448A4DC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FB3662-DF8F-4A6B-942A-9EF55831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7F5A32-D8D4-4DC5-BAB7-BAEB868F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2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6C28E-467E-4378-94C2-7446F2CC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F0A739-CCB1-4790-9BF9-E5AE7FC0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ED1BDE-3DA9-41FE-82E5-271140DA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71CDAA-F151-4013-AECA-BDA43F20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C02BD9-6A6A-45F4-80CE-707C7D9D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41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4A4B1-A7E2-4AB7-A0B8-ECDD998C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49DA5C-E4A8-4BE6-B67E-8FCAEDFC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DADBA4-C048-44B8-9C11-A0253D00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25BE58-CCC1-457D-90A1-FD0CA88B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682390-620A-4D56-8062-9B837766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45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89543-02F9-4AF5-978A-B19AB3F1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2937B-EFD5-4442-8180-CD30D5581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9AC4AA-ADEA-48E3-8ACD-369E81D4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39BAA4-1115-428C-9FA8-3450AD99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1AA1DE-3072-4B62-870F-70A117B9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FA07FD-F131-4AAD-87F3-98A4CD39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2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9F55A-7B9B-4D79-BA60-9A227D70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2512DA-62B8-425C-A388-650E1CABC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781D42-8BAA-487F-AB2E-97C26037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527008-2442-40E8-B7B3-D4A5D41E3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699DBF-EACC-4DF6-9B03-C582F1AF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0628CD-B8D2-48FE-B422-284666A5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D480140-B265-43F0-A03B-41BECC79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8085B4-A23B-4F03-A5CA-7153D3A5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5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0E8D24-09BB-440E-B4BE-E021ADE2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D104D6F-F7C7-4047-8AB2-95EFA2D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9CFDD9F-3160-4819-B916-20D52405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C0C02D5-8159-4CDC-B98F-8D7D9D59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0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87815DE-2B6D-4722-A0ED-AFF17AE8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6B9A35-463C-4055-81E5-CCB70C4F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B93098-7041-4316-A36B-3D63E8CC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91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46E44-748B-4C48-80FB-E31C1D3E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C0BF0-674A-47A0-91A1-5128746B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5220D1-88B3-4E09-9DA2-BA9A158F0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C72EC9-578F-440D-BDBE-EDD2410E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E25AD1-E29C-4544-89EC-A4CE2E2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035EBF-7AC4-4E3B-9C37-31448F11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56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FBF46-EFCD-4E10-B7F8-28686FB9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33D6F3A-50C9-48C9-88FB-76D7F96DA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2F137C-E914-46CD-9061-40CF57D15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89CD44-3472-4613-999F-686573D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491CE0-17D9-4F67-83C9-FDC8C15C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304200-FEF9-44C4-A61D-546D6236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89325D6-C4FB-4BC9-B5AF-39B977EF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C3B07F-2E16-4CA2-A8C4-0D037C06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3784B6-8D8A-4E3E-94B4-3EFF7A54F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0866-0AFD-487E-86B8-6C48A59B0946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E1E6CD-4B03-4ECC-9602-A450C577A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0BAFB9-E9F8-40CA-85B2-F18B09971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221C-4F0F-460C-9425-C72663B17C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AE5AF-D740-4544-81B0-F68DEACFF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Wspólny wypoczynek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E23620-F511-4D36-9FDB-F1F0D1712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06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Obraz zawierający zewnętrzne, latawiec, latanie, zachód słońca&#10;&#10;Opis wygenerowany automatycznie">
            <a:extLst>
              <a:ext uri="{FF2B5EF4-FFF2-40B4-BE49-F238E27FC236}">
                <a16:creationId xmlns:a16="http://schemas.microsoft.com/office/drawing/2014/main" id="{E7D8E0C2-AA5C-4049-B951-2E1987F8C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3" r="-1" b="551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550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gra, jasne, sport, słońce&#10;&#10;Opis wygenerowany automatycznie">
            <a:extLst>
              <a:ext uri="{FF2B5EF4-FFF2-40B4-BE49-F238E27FC236}">
                <a16:creationId xmlns:a16="http://schemas.microsoft.com/office/drawing/2014/main" id="{73CDB5EA-96CB-4A45-9075-3EED568A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8" y="643467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Obraz zawierający droga, zewnętrzne, jazda, osoba&#10;&#10;Opis wygenerowany automatycznie">
            <a:extLst>
              <a:ext uri="{FF2B5EF4-FFF2-40B4-BE49-F238E27FC236}">
                <a16:creationId xmlns:a16="http://schemas.microsoft.com/office/drawing/2014/main" id="{D4A15B2B-C58C-4E8E-96D2-883A40AAA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772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89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laża, zewnętrzne, przyroda, woda&#10;&#10;Opis wygenerowany automatycznie">
            <a:extLst>
              <a:ext uri="{FF2B5EF4-FFF2-40B4-BE49-F238E27FC236}">
                <a16:creationId xmlns:a16="http://schemas.microsoft.com/office/drawing/2014/main" id="{911CCEFF-04A8-4677-B0D6-21E91D2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b="624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trawa, pole, mężczyzna&#10;&#10;Opis wygenerowany automatycznie">
            <a:extLst>
              <a:ext uri="{FF2B5EF4-FFF2-40B4-BE49-F238E27FC236}">
                <a16:creationId xmlns:a16="http://schemas.microsoft.com/office/drawing/2014/main" id="{7997D82E-531C-4263-AD76-06C26EEA2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7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Obraz zawierający ławka, siedzi, kobieta, osoba&#10;&#10;Opis wygenerowany automatycznie">
            <a:extLst>
              <a:ext uri="{FF2B5EF4-FFF2-40B4-BE49-F238E27FC236}">
                <a16:creationId xmlns:a16="http://schemas.microsoft.com/office/drawing/2014/main" id="{3A1D0B69-38D2-45EB-AD85-1E84F8420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06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góra, śnieg, przyroda&#10;&#10;Opis wygenerowany automatycznie">
            <a:extLst>
              <a:ext uri="{FF2B5EF4-FFF2-40B4-BE49-F238E27FC236}">
                <a16:creationId xmlns:a16="http://schemas.microsoft.com/office/drawing/2014/main" id="{99F7E606-0942-4421-A1F3-1D8E18B39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2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ężczyzna, obiekt, wewnątrz, stół&#10;&#10;Opis wygenerowany automatycznie">
            <a:extLst>
              <a:ext uri="{FF2B5EF4-FFF2-40B4-BE49-F238E27FC236}">
                <a16:creationId xmlns:a16="http://schemas.microsoft.com/office/drawing/2014/main" id="{00C19554-C013-4201-9C26-160ABA2AD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budynek&#10;&#10;Opis wygenerowany automatycznie">
            <a:extLst>
              <a:ext uri="{FF2B5EF4-FFF2-40B4-BE49-F238E27FC236}">
                <a16:creationId xmlns:a16="http://schemas.microsoft.com/office/drawing/2014/main" id="{93DDF0FA-0950-498D-9925-72698A1D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20834"/>
            <a:ext cx="10905066" cy="501633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9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telewizja, siedzi, pomieszczenie&#10;&#10;Opis wygenerowany automatycznie">
            <a:extLst>
              <a:ext uri="{FF2B5EF4-FFF2-40B4-BE49-F238E27FC236}">
                <a16:creationId xmlns:a16="http://schemas.microsoft.com/office/drawing/2014/main" id="{ADFEF014-6266-4D0C-BAD4-CDC63DC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2540" b="-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78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Panoramiczny</PresentationFormat>
  <Paragraphs>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Wspólny wypoczynek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Wspólny wypoczynek</dc:title>
  <dc:creator>Iwona G</dc:creator>
  <cp:lastModifiedBy>Iwona G</cp:lastModifiedBy>
  <cp:revision>1</cp:revision>
  <dcterms:created xsi:type="dcterms:W3CDTF">2020-03-12T21:40:29Z</dcterms:created>
  <dcterms:modified xsi:type="dcterms:W3CDTF">2020-03-12T21:41:11Z</dcterms:modified>
</cp:coreProperties>
</file>