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5B959A-1477-4321-A804-9E00613E0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D13013C-0F0A-4CA9-9D5E-9FC342925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B4937E-6C13-425C-BAAE-8AD547C7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DD7217-0CED-491F-AABE-D0C2065C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E01A97-FAE0-400A-A593-55672D42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14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C9EBC2-C9D2-47D2-9546-CA0C1065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32044D0-91CC-4099-83D2-84F7EA8A2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64D80A-D788-43BC-9A71-037C867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D6A058-50CA-408B-963E-7F2DA3A2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265760-125C-4516-8B1B-6DE43328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41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3996CA2-9645-40E1-822C-79C78A11A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A04AC4-A6D3-49D7-8135-507E9857E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DD2ECB-60CB-47D4-B4A4-80F8139A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6C9D46-1E8F-4010-85BB-246F2246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EB24EE-E160-4286-BBE8-9D996F8E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E9EC8-BE79-4362-93D7-3793FF81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3FBCC3-60C2-4E1D-B521-0F48AAFE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68421C-E15F-4B08-A844-3A0E4000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87B199-C980-4CDB-847E-BB3B459B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578D3C-C45D-492D-A5B8-A22C3E52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56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C3BC83-E023-423D-BBFB-4A10BCCA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B76F4D1-560B-45A6-B340-EAA2E44A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897FA5-AE9F-42C9-B1BB-D3EF4736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11C570-5FB4-4326-817D-C4955F66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B80957-3EE3-44B7-9495-33BF84D9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8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689719-F1C6-466E-B10E-36B0418A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81EC6-5E30-482D-8EF8-5AF43636B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EDCB9B9-F737-43CD-8704-E0FBCAE6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90878E-A45F-4D52-BFB1-19FBA111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73C16B-89B9-432A-B193-0D0CD205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EC0461-7075-4CC2-A914-77E31ADE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76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D71FBE-ADA4-421F-926A-B40CB3ED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17B3B94-DE0C-4E4F-A952-B8A85FA7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8D2471-0312-4785-A5DF-C54604132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81C39F-15FB-48BF-808E-994016AEE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3DE91A-AE8A-4A4F-9D93-008D6E024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B6AC310-6682-49D5-898B-FEB2E60C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58BA9C6-ECBF-4F67-8A88-557DE806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D0B06-A098-4451-B502-FFC00CB0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7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B6B47-5A11-48DB-9B39-7C9E9B6A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DA7B7B1-8E43-4D42-BAC1-F0BA9CEE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AFDE352-CBE8-4E6E-81F6-5E4ABB5A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D16C3F-87C8-4CB7-ACBA-F999D634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98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146DE7B-305C-44EC-934E-6CE97B87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0ED0318-6C30-400C-BB94-A778C517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CD894DC-AB78-4D1B-9607-43208000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09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3FC5B2-022D-4777-B318-19C29844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91F3FC-2849-415B-A092-DF3FE4099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60536F2-65BF-4FE0-8945-050702640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0F4ACF-BDC8-4ECD-9F17-9963B90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F48D56-0C8D-4C70-B342-6022210B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7FFCA0-2477-4DE1-B12F-7CA971F3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61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07723-B685-4180-8DF3-5530DADE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937C962-767A-499C-854D-FF9A26A00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E129D4-59C5-416D-857E-86903CD57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A540B6-B5E7-40BD-8947-21CD4391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99FAFD9-9AFC-4E9E-B738-D2D8839C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BA0DF1-B4CF-458D-8335-41A418A7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15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08F05E4-CFBC-4298-85C2-9694134D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5D35CC-CA2B-4EDB-B957-E671BD7B1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282F6B-61F3-4639-9FBB-4140A2CF7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678FB-7401-4332-A0F8-86C240F86C17}" type="datetimeFigureOut">
              <a:rPr lang="pl-PL" smtClean="0"/>
              <a:t>23.02.2022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E8233E-EFBA-419D-8481-801A9500A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71A653-9607-4ECC-B0E4-F07E273C5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561C3-F263-4BCF-860E-6D858D4F2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32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zg.pl/91770/dzis-narodowy-dzien-pamieci-zolnierzy-wykletych-2/" TargetMode="External"/><Relationship Id="rId2" Type="http://schemas.openxmlformats.org/officeDocument/2006/relationships/hyperlink" Target="https://www.youtube.com/watch?v=TxyoOcmm9Bw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kziu25.sosnowiec.pl/sites/default/files/dopobrania/zolnierze_wykleci_obraz_2.pp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9A0612A-39DF-47A5-97BE-4F87D8A8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12192000" cy="51435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E4A722E-F9CC-4549-AFEF-ECF6373C96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A2AFD8-B18E-4888-BACA-C4FD4FC3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1795"/>
            <a:ext cx="9144000" cy="1655762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48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4817E76-4B2B-4042-A2F8-93EBB19DC08F}"/>
              </a:ext>
            </a:extLst>
          </p:cNvPr>
          <p:cNvSpPr txBox="1"/>
          <p:nvPr/>
        </p:nvSpPr>
        <p:spPr>
          <a:xfrm>
            <a:off x="1033670" y="1272210"/>
            <a:ext cx="10283687" cy="4191276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Wyroki były wydawane nie tylko  za okrucieństwa i niesprawiedliwość, ale też za zachowania godzące w narodową i religijną tradycję.</a:t>
            </a:r>
            <a:br>
              <a:rPr lang="pl-PL" dirty="0">
                <a:solidFill>
                  <a:srgbClr val="30303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Partyzanci nie przetrwaliby jednak, gdyby nie pomoc cywilów. W konspiracji byli chłopi, którzy dostarczali żołnierzom pożywienie, lekarze ratujący im życie, aptekarze, księża, młodzież. </a:t>
            </a: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Działali łącznicy, którzy przekazywali informacje, a właściciele domów i mieszkań oferowali im schronienie.</a:t>
            </a:r>
          </a:p>
        </p:txBody>
      </p:sp>
    </p:spTree>
    <p:extLst>
      <p:ext uri="{BB962C8B-B14F-4D97-AF65-F5344CB8AC3E}">
        <p14:creationId xmlns:p14="http://schemas.microsoft.com/office/powerpoint/2010/main" val="25546728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6660A9-0EFD-43BF-B94C-A02B148D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F52B51-C2E5-4205-9F01-34ED431DA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365125"/>
            <a:ext cx="6185453" cy="5995918"/>
          </a:xfrm>
          <a:gradFill>
            <a:gsLst>
              <a:gs pos="45000">
                <a:schemeClr val="bg1">
                  <a:lumMod val="9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pl-PL" alt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pl-PL" alt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Z czasem, gdy nasilały się obławy bezpieki, żołnierze zaczęli budować podziemne ,,bunkry” . Tak ukrywał się m. in. Zdzisław Broński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,, Uskok” – jeden z najważniejszych bohaterów antykomunistycznego podziemia.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 prowizorycznie wykopanym dole w ziemi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,, Uskok” ukrywał się przez dwa lata.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Zginał w 1949 r. w wyniku zdrady.  </a:t>
            </a:r>
          </a:p>
          <a:p>
            <a:endParaRPr lang="pl-PL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78D410B-2BAD-4E3B-BB5F-6C7F28FC96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2" y="365125"/>
            <a:ext cx="4108174" cy="609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68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>
                <a:lumMod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60000"/>
                <a:lumOff val="4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044CD4E-C317-4F69-9CC7-538C6ABA73DE}"/>
              </a:ext>
            </a:extLst>
          </p:cNvPr>
          <p:cNvSpPr txBox="1"/>
          <p:nvPr/>
        </p:nvSpPr>
        <p:spPr>
          <a:xfrm>
            <a:off x="1722783" y="901149"/>
            <a:ext cx="8892208" cy="4606774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Po drugiej amnestii, ogłoszonej w 1947 r., ujawniło się ok. 70 tys. żołnierzy. Obietnica, że nie spotkają ich szykany ze strony nowego reżimu, okazały się kłamstwem. </a:t>
            </a: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W lasach pozostało ok. 2 tys. osób. Część żołnierzy podziemia próbowała przedostać się na tzw. ziemie zabrane i tam rozpocząć normalne życie. </a:t>
            </a: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Niektórzy, jak Hieronim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Dekutowski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 ,, Zapora”, zamierzali przedrzeć się do Europy Zachodniej. Kres jego planom również położyła zdrada.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Dekutowski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, jak wielu, którzy trafili w ręce UB, przeszedł przerażającą kaźń.</a:t>
            </a:r>
          </a:p>
        </p:txBody>
      </p:sp>
    </p:spTree>
    <p:extLst>
      <p:ext uri="{BB962C8B-B14F-4D97-AF65-F5344CB8AC3E}">
        <p14:creationId xmlns:p14="http://schemas.microsoft.com/office/powerpoint/2010/main" val="216613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>
                <a:lumMod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60000"/>
                <a:lumOff val="4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A3BDFD8-2DEC-4B6E-B38A-581CBAA3855E}"/>
              </a:ext>
            </a:extLst>
          </p:cNvPr>
          <p:cNvSpPr txBox="1"/>
          <p:nvPr/>
        </p:nvSpPr>
        <p:spPr>
          <a:xfrm>
            <a:off x="2107096" y="1524000"/>
            <a:ext cx="8441634" cy="3775777"/>
          </a:xfrm>
          <a:prstGeom prst="rect">
            <a:avLst/>
          </a:prstGeom>
          <a:gradFill>
            <a:gsLst>
              <a:gs pos="46000">
                <a:schemeClr val="bg1">
                  <a:lumMod val="95000"/>
                </a:schemeClr>
              </a:gs>
              <a:gs pos="44000">
                <a:schemeClr val="bg1">
                  <a:lumMod val="9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Termin </a:t>
            </a:r>
            <a:r>
              <a:rPr lang="pl-PL" i="1" dirty="0">
                <a:latin typeface="Verdana" panose="020B0604030504040204" pitchFamily="34" charset="0"/>
                <a:ea typeface="Verdana" panose="020B0604030504040204" pitchFamily="34" charset="0"/>
              </a:rPr>
              <a:t>Żołnierze Wyklęci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został po raz pierwszy użyty w 1993 r. w tytule wystawy organizowanej przez Ligę Republikańską na Uniwersytecie Warszawskim. Inspiracją do niego miał być list, jaki otrzymała wdowa po jednym z żołnierz  podziemia.</a:t>
            </a:r>
          </a:p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Piszący go oficer Ludowego Wojska Polskiego wzywał ją do wyrzeczenia się pamięci o skazanym i zabitym mężu. Dzisiaj możemy go interpretować szerzej, bowiem byli oni w istocie wyklętymi bojownikami o wolność, opuszczanymi stopniowo przez kolejne grupy polskiego społeczeństwa.</a:t>
            </a:r>
          </a:p>
        </p:txBody>
      </p:sp>
    </p:spTree>
    <p:extLst>
      <p:ext uri="{BB962C8B-B14F-4D97-AF65-F5344CB8AC3E}">
        <p14:creationId xmlns:p14="http://schemas.microsoft.com/office/powerpoint/2010/main" val="171788170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>
                <a:lumMod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60000"/>
                <a:lumOff val="4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314969C-3858-440D-9BE0-7E22A73A624D}"/>
              </a:ext>
            </a:extLst>
          </p:cNvPr>
          <p:cNvSpPr txBox="1"/>
          <p:nvPr/>
        </p:nvSpPr>
        <p:spPr>
          <a:xfrm>
            <a:off x="1704814" y="821410"/>
            <a:ext cx="4184542" cy="3775777"/>
          </a:xfrm>
          <a:prstGeom prst="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Proces przywracania ich publicznej pamięci oficjalnie rozpoczął Lech Wałęsa nadając w 1995 r. Order Orła Białego Stefanowi </a:t>
            </a:r>
            <a:r>
              <a:rPr lang="pl-PL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Korbońskiemu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, jednemu z przywódców podziemia w jego pierwszych miesiącach. Najwyższe odznaczenia państwowe nadał im także pośmiertnie Lech Kaczyński.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75BB74-9498-43CA-A493-E8F78767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47" y="530087"/>
            <a:ext cx="5009353" cy="4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5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>
                <a:lumMod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60000"/>
                <a:lumOff val="4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48E4010-8BF4-4FB6-AF26-160CD9795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50" y="352883"/>
            <a:ext cx="3738079" cy="58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CCA0C8A-00B8-4DDC-A938-EA4D2A409AC3}"/>
              </a:ext>
            </a:extLst>
          </p:cNvPr>
          <p:cNvSpPr txBox="1"/>
          <p:nvPr/>
        </p:nvSpPr>
        <p:spPr>
          <a:xfrm>
            <a:off x="6096000" y="909707"/>
            <a:ext cx="4691270" cy="5437771"/>
          </a:xfrm>
          <a:prstGeom prst="rect">
            <a:avLst/>
          </a:prstGeom>
          <a:gradFill>
            <a:gsLst>
              <a:gs pos="49000">
                <a:schemeClr val="bg1">
                  <a:lumMod val="9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defTabSz="457207" fontAlgn="auto">
              <a:lnSpc>
                <a:spcPct val="15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Ofiary zbrodni komunistycznych dokonywanych w pierwszych latach po II wojnie światowej wciąż czekają na upamiętnienie. Ich rodziny wielokrotnie z pogardą pozbawiane były informacji o losie najbliższych, oczekując ich wypuszczenia przy kolejnych przeprowadzanych amnestiach. Tysiące członków rodzin żołnierzy podziemia nigdy się ich nie doczekało, nie otrzymując nawet informacji o dacie śmierci czy miejscu pochówku. </a:t>
            </a:r>
          </a:p>
        </p:txBody>
      </p:sp>
    </p:spTree>
    <p:extLst>
      <p:ext uri="{BB962C8B-B14F-4D97-AF65-F5344CB8AC3E}">
        <p14:creationId xmlns:p14="http://schemas.microsoft.com/office/powerpoint/2010/main" val="29969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bg1">
                <a:lumMod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2000">
              <a:schemeClr val="accent1">
                <a:lumMod val="60000"/>
                <a:lumOff val="40000"/>
              </a:schemeClr>
            </a:gs>
            <a:gs pos="8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8BF2214-4595-4CB2-921C-4A9E97BBE48E}"/>
              </a:ext>
            </a:extLst>
          </p:cNvPr>
          <p:cNvSpPr txBox="1"/>
          <p:nvPr/>
        </p:nvSpPr>
        <p:spPr>
          <a:xfrm>
            <a:off x="1139687" y="943521"/>
            <a:ext cx="7235687" cy="1385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Link z filmem</a:t>
            </a: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do skopiowania:</a:t>
            </a:r>
          </a:p>
          <a:p>
            <a:pPr>
              <a:lnSpc>
                <a:spcPct val="150000"/>
              </a:lnSpc>
            </a:pP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2"/>
              </a:rPr>
              <a:t>https://www.youtube.com/watch?v=TxyoOcmm9Bw</a:t>
            </a:r>
            <a:endPara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BD6722D-51A9-4BC3-A4DD-E23D84E622F4}"/>
              </a:ext>
            </a:extLst>
          </p:cNvPr>
          <p:cNvSpPr txBox="1"/>
          <p:nvPr/>
        </p:nvSpPr>
        <p:spPr>
          <a:xfrm>
            <a:off x="402956" y="2687742"/>
            <a:ext cx="11406752" cy="2939651"/>
          </a:xfrm>
          <a:prstGeom prst="rect">
            <a:avLst/>
          </a:prstGeom>
          <a:gradFill>
            <a:gsLst>
              <a:gs pos="30000">
                <a:schemeClr val="bg1"/>
              </a:gs>
              <a:gs pos="82000">
                <a:srgbClr val="C4D2E9"/>
              </a:gs>
              <a:gs pos="49000">
                <a:schemeClr val="bg1">
                  <a:lumMod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1800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Podczas tworzenia prezentacji korzystano z materiałów ze str.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 prezydent.pl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radio Zielona Góra </a:t>
            </a: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https://www.rzg.pl/91770/dzis-narodowy-dzien-pamieci-zolnierzy-wykletych-2/</a:t>
            </a:r>
            <a:endPara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pl-PL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https://ckziu25.sosnowiec.pl/sites/default/files/dopobrania/zolnierze_wykleci_obraz_2.ppt</a:t>
            </a:r>
            <a:endPara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FOCUS TV</a:t>
            </a:r>
            <a:endParaRPr lang="pl-PL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6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2516593-10A9-4A15-87AB-86C136F7EC05}"/>
              </a:ext>
            </a:extLst>
          </p:cNvPr>
          <p:cNvSpPr txBox="1"/>
          <p:nvPr/>
        </p:nvSpPr>
        <p:spPr>
          <a:xfrm>
            <a:off x="1456841" y="477658"/>
            <a:ext cx="9391973" cy="6268767"/>
          </a:xfrm>
          <a:prstGeom prst="rect">
            <a:avLst/>
          </a:prstGeom>
          <a:gradFill>
            <a:gsLst>
              <a:gs pos="5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Święto Żołnierzy Wyklętych jest obchodzone w rocznicę stracenia przez bezpiekę, 1 marca 1951 roku, siedmiu przywódców IV Zarządu „Wolność i Niezawisłość”. Zostało ustanowione specjalną ustawą, której projekt złożył w 2010 roku prezydent Lech Kaczyński. Rok później uchwalił ją parlament.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Żołnierze Wyklęci, nazywani też „niezłomnymi”, należeli do różnych organizacji, jak: Armia Krajowa Obywatelska, Narodowe Siły Zbrojne po 1944 roku czy Wolność i Niezawisłość. Komunistyczna propaganda nazywała ich „zaplutymi karłami reakcji”, „zdrajcami”, „bandytami”. Byli skazywani na śmierć, wieloletnie więzienie albo pobyt w obozie. Niektórych sądzono w procesach pokazowych, jak rotmistrza Witolda Pileckiego czy księdza Władysława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Gurgacza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Żołnierzami podziemia byli między innymi: generał August Fieldorf „Nil”, major Hieronim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Dekutowski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„Zapora”, major Zygmunt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Szendzielarz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„Łupaszka”, Danuta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Siedzikówna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„Inka”, podpułkownik Łukasz Ciepliński „Pług” oraz podporucznik Anatol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Radziwonik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 „Olech”.</a:t>
            </a:r>
          </a:p>
        </p:txBody>
      </p:sp>
    </p:spTree>
    <p:extLst>
      <p:ext uri="{BB962C8B-B14F-4D97-AF65-F5344CB8AC3E}">
        <p14:creationId xmlns:p14="http://schemas.microsoft.com/office/powerpoint/2010/main" val="121109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969C870-A937-4421-AF3C-CAA130196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6226620" cy="31461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966B1C-D94B-435D-8791-580C3C92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19" y="-89115"/>
            <a:ext cx="5974598" cy="32352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35F2155-8AD6-4B22-BC1E-D596FB66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1"/>
            <a:ext cx="6226620" cy="3429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0688A35-75AE-46AD-82F1-98A4EDA70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619" y="3419558"/>
            <a:ext cx="5978297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54BBF5-450B-4CE1-AA3D-5E8ABAB1C266}"/>
              </a:ext>
            </a:extLst>
          </p:cNvPr>
          <p:cNvSpPr txBox="1"/>
          <p:nvPr/>
        </p:nvSpPr>
        <p:spPr>
          <a:xfrm>
            <a:off x="1673817" y="1205655"/>
            <a:ext cx="9298983" cy="5442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Liczbę członków wszystkich organizacji i grup konspiracyjnych szacuje się na 120-180 tysięcy. Większość akcji oddziałów podziemia antykomunistycznego było wymierzonych w oddziały zbrojne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UB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KBW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czy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Podziemie niepodległościowe aktywnie działało też na kresach wschodnich, szczególnie na ziemi grodzieńskiej, nowogródzkiej i wileńskiej. Ostatnim członkiem ruchu oporu był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ózef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ranczak ps. „Lalek”, który zginął w obławie w Majdanie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ozic </a:t>
            </a:r>
            <a:r>
              <a:rPr lang="pl-PL" dirty="0">
                <a:solidFill>
                  <a:srgbClr val="2F2F2F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</a:t>
            </a:r>
            <a:r>
              <a:rPr lang="pl-PL" dirty="0">
                <a:solidFill>
                  <a:srgbClr val="2F2F2F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órnych pod Piaskami (woj. Lubelskie) osiemnaście lat po wojnie – 21 października 1963 roku.  Żołnierzy wyklętych dotknęły ogromne prześladowania. W walkach podziemia z władzą zginęło około 9 tys. Konspiratorów. Kolejnych kilka tysięcy zostało zamordowanych na podstawie wyroków komunistycznych sądów lub  zmarło w więzieniach. Wciąż są to szacunki. Wysiłek zbrojny i martyrologia drugiej konspiracji nadal wymagają badań.</a:t>
            </a:r>
            <a:endParaRPr lang="pl-P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2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8374A90-C1AA-4A3D-A7D0-86857E6EA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904" y="820353"/>
            <a:ext cx="9042192" cy="52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9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F2A879-B60E-43D6-8070-2F1EE920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E02E8B7-3CD5-4B0D-B5C3-165DB342E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noFill/>
        </p:spPr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F540D3-FE53-4657-96DF-E22F40F7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0" y="457199"/>
            <a:ext cx="6562658" cy="359796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DB3AB0-9B2D-46FD-A012-E1B43F866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810" y="4215135"/>
            <a:ext cx="10518776" cy="1600200"/>
          </a:xfrm>
          <a:gradFill>
            <a:gsLst>
              <a:gs pos="27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Każdy oddział dążył do tego, by mieć mundury nawiązujące wyglądem i symboliką do przedwojennej polskiej armii. Zakonspirowani krawcy przyszywali żołnierzom oryginalne guziki, a na rogatywkach umieszczali orzełki  w koronie. Często noszono  ryngraf – emblemat z Matką Boską.</a:t>
            </a: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97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251BCB-A83A-4B6C-AE66-48A0CCF7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135FCF-8312-45C9-BDA6-90599BF6471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6FA276-C368-4CC2-A8A3-603BD2828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gradFill>
            <a:gsLst>
              <a:gs pos="44000">
                <a:schemeClr val="bg1">
                  <a:lumMod val="95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85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alt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Wyklęci byli w ciągłym ruchu. Jeśli oddział zatrzymywał się we wsi, pozostawał w niej nie dłużej niż 24 godziny, następnie maszerował dalej. Żołnierze przemieszczali się głównie nocami.</a:t>
            </a:r>
            <a:endParaRPr lang="pl-PL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F3973A-31A9-4EEF-9112-9435375F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891071"/>
            <a:ext cx="7075825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3BDC9F-BBE9-4BA4-A16E-8F28378F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610037E-F7A5-4659-87A5-64D166F7E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2000" cy="6858000"/>
          </a:xfr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A2ECA5-A936-4371-88FA-2A2B6E22A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964" y="4734524"/>
            <a:ext cx="10512424" cy="1712981"/>
          </a:xfrm>
          <a:gradFill>
            <a:gsLst>
              <a:gs pos="35000">
                <a:schemeClr val="bg1">
                  <a:lumMod val="95000"/>
                </a:schemeClr>
              </a:gs>
              <a:gs pos="82000">
                <a:srgbClr val="C4D2E9"/>
              </a:gs>
              <a:gs pos="49000">
                <a:schemeClr val="bg1">
                  <a:lumMod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endParaRPr lang="pl-PL" sz="2400" dirty="0"/>
          </a:p>
          <a:p>
            <a:pPr>
              <a:lnSpc>
                <a:spcPct val="150000"/>
              </a:lnSpc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Wyklęci czuli się prawdziwym wojskiem. Partyzanci rozbijali posterunki MO oraz placówki UB. Atakowali więzienia, skąd uwalniali ludzi prześladowanych przez nowe władze. W brawurowej akcji w Kielcach  oddział Antoniego Hedy ,,Szarego” oswobodził ponad 350 więźniów.</a:t>
            </a:r>
          </a:p>
          <a:p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62B5881-9A5B-4FD8-A2FA-9885A7996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98" y="410495"/>
            <a:ext cx="7060751" cy="428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88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493E6C5-4602-413B-B72F-7F9D65564BC5}"/>
              </a:ext>
            </a:extLst>
          </p:cNvPr>
          <p:cNvSpPr txBox="1"/>
          <p:nvPr/>
        </p:nvSpPr>
        <p:spPr>
          <a:xfrm>
            <a:off x="702365" y="5181600"/>
            <a:ext cx="10774017" cy="1698285"/>
          </a:xfrm>
          <a:prstGeom prst="rect">
            <a:avLst/>
          </a:prstGeom>
          <a:gradFill>
            <a:gsLst>
              <a:gs pos="57000">
                <a:schemeClr val="bg1">
                  <a:lumMod val="9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Celem działania partyzantów była także ochrona miejscowej ludności – przed zwykłymi bandytami. Zdrajcy, kaci i konfidenci  byli karani śmiercią.</a:t>
            </a:r>
            <a:br>
              <a:rPr lang="pl-P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BB96EF5-045B-4817-BDDA-08A599AF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05" y="503236"/>
            <a:ext cx="7576363" cy="43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19793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913</Words>
  <Application>Microsoft Office PowerPoint</Application>
  <PresentationFormat>Panoramiczny</PresentationFormat>
  <Paragraphs>37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Wingdings 3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Uzytkownik</dc:creator>
  <cp:lastModifiedBy>Uzytkownik</cp:lastModifiedBy>
  <cp:revision>8</cp:revision>
  <dcterms:created xsi:type="dcterms:W3CDTF">2022-02-21T11:08:27Z</dcterms:created>
  <dcterms:modified xsi:type="dcterms:W3CDTF">2022-02-23T12:03:08Z</dcterms:modified>
</cp:coreProperties>
</file>