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16"/>
  </p:notesMasterIdLst>
  <p:sldIdLst>
    <p:sldId id="282" r:id="rId2"/>
    <p:sldId id="260" r:id="rId3"/>
    <p:sldId id="290" r:id="rId4"/>
    <p:sldId id="291" r:id="rId5"/>
    <p:sldId id="292" r:id="rId6"/>
    <p:sldId id="293" r:id="rId7"/>
    <p:sldId id="294" r:id="rId8"/>
    <p:sldId id="295" r:id="rId9"/>
    <p:sldId id="296" r:id="rId10"/>
    <p:sldId id="297" r:id="rId11"/>
    <p:sldId id="299" r:id="rId12"/>
    <p:sldId id="289" r:id="rId13"/>
    <p:sldId id="298" r:id="rId14"/>
    <p:sldId id="267" r:id="rId1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p:cViewPr varScale="1">
        <p:scale>
          <a:sx n="58" d="100"/>
          <a:sy n="58" d="100"/>
        </p:scale>
        <p:origin x="153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4F2206-7D65-4D22-BB0F-AC341D05FEBF}" type="datetimeFigureOut">
              <a:rPr lang="sk-SK" smtClean="0"/>
              <a:pPr/>
              <a:t>22. 12. 2021</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540A8-E6BA-4223-8060-2B7FD1C45AB5}" type="slidenum">
              <a:rPr lang="sk-SK" smtClean="0"/>
              <a:pPr/>
              <a:t>‹#›</a:t>
            </a:fld>
            <a:endParaRPr lang="sk-SK"/>
          </a:p>
        </p:txBody>
      </p:sp>
    </p:spTree>
    <p:extLst>
      <p:ext uri="{BB962C8B-B14F-4D97-AF65-F5344CB8AC3E}">
        <p14:creationId xmlns:p14="http://schemas.microsoft.com/office/powerpoint/2010/main" val="3660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F36540A8-E6BA-4223-8060-2B7FD1C45AB5}" type="slidenum">
              <a:rPr lang="sk-SK" smtClean="0"/>
              <a:pPr/>
              <a:t>1</a:t>
            </a:fld>
            <a:endParaRPr lang="sk-SK"/>
          </a:p>
        </p:txBody>
      </p:sp>
    </p:spTree>
    <p:extLst>
      <p:ext uri="{BB962C8B-B14F-4D97-AF65-F5344CB8AC3E}">
        <p14:creationId xmlns:p14="http://schemas.microsoft.com/office/powerpoint/2010/main" val="3657564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Ref idx="1002">
        <a:schemeClr val="bg1"/>
      </p:bgRef>
    </p:bg>
    <p:spTree>
      <p:nvGrpSpPr>
        <p:cNvPr id="1" name=""/>
        <p:cNvGrpSpPr/>
        <p:nvPr/>
      </p:nvGrpSpPr>
      <p:grpSpPr>
        <a:xfrm>
          <a:off x="0" y="0"/>
          <a:ext cx="0" cy="0"/>
          <a:chOff x="0" y="0"/>
          <a:chExt cx="0" cy="0"/>
        </a:xfrm>
      </p:grpSpPr>
      <p:sp>
        <p:nvSpPr>
          <p:cNvPr id="8" name="Obdĺžnik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vná spojnica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Nadpis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sk-SK"/>
              <a:t>Upravte štýly predlohy textu</a:t>
            </a:r>
            <a:endParaRPr kumimoji="0" lang="en-US"/>
          </a:p>
        </p:txBody>
      </p:sp>
      <p:sp>
        <p:nvSpPr>
          <p:cNvPr id="25" name="Podnadpis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k-SK"/>
              <a:t>Upravte štýl predlohy podnadpisov</a:t>
            </a:r>
            <a:endParaRPr kumimoji="0" lang="en-US"/>
          </a:p>
        </p:txBody>
      </p:sp>
      <p:sp>
        <p:nvSpPr>
          <p:cNvPr id="31" name="Zástupný symbol dátum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8A9F1D7-F7BC-4FE2-BDF9-FB3898D28490}" type="datetimeFigureOut">
              <a:rPr lang="sk-SK" smtClean="0"/>
              <a:pPr/>
              <a:t>22. 12. 2021</a:t>
            </a:fld>
            <a:endParaRPr lang="sk-SK"/>
          </a:p>
        </p:txBody>
      </p:sp>
      <p:sp>
        <p:nvSpPr>
          <p:cNvPr id="18" name="Zástupný symbol päty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sk-SK"/>
          </a:p>
        </p:txBody>
      </p:sp>
      <p:sp>
        <p:nvSpPr>
          <p:cNvPr id="29" name="Zástupný symbol čísla snímky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D94881B-E0E0-40A5-A6B1-63F6C7A2E452}"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a:t>Upravte štýly predlohy textu</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a:t>Upravte štýl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4" name="Zástupný symbol dátumu 3"/>
          <p:cNvSpPr>
            <a:spLocks noGrp="1"/>
          </p:cNvSpPr>
          <p:nvPr>
            <p:ph type="dt" sz="half" idx="10"/>
          </p:nvPr>
        </p:nvSpPr>
        <p:spPr/>
        <p:txBody>
          <a:bodyPr/>
          <a:lstStyle/>
          <a:p>
            <a:fld id="{78A9F1D7-F7BC-4FE2-BDF9-FB3898D28490}" type="datetimeFigureOut">
              <a:rPr lang="sk-SK" smtClean="0"/>
              <a:pPr/>
              <a:t>22. 12. 2021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D94881B-E0E0-40A5-A6B1-63F6C7A2E452}"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553200" y="274955"/>
            <a:ext cx="1524000" cy="5851525"/>
          </a:xfrm>
        </p:spPr>
        <p:txBody>
          <a:bodyPr vert="eaVert" anchor="t"/>
          <a:lstStyle/>
          <a:p>
            <a:r>
              <a:rPr kumimoji="0" lang="sk-SK"/>
              <a:t>Upravte štýly predlohy textu</a:t>
            </a:r>
            <a:endParaRPr kumimoji="0" lang="en-US"/>
          </a:p>
        </p:txBody>
      </p:sp>
      <p:sp>
        <p:nvSpPr>
          <p:cNvPr id="3" name="Zástupný symbol zvislého textu 2"/>
          <p:cNvSpPr>
            <a:spLocks noGrp="1"/>
          </p:cNvSpPr>
          <p:nvPr>
            <p:ph type="body" orient="vert" idx="1"/>
          </p:nvPr>
        </p:nvSpPr>
        <p:spPr>
          <a:xfrm>
            <a:off x="457200" y="274642"/>
            <a:ext cx="6019800" cy="5851525"/>
          </a:xfrm>
        </p:spPr>
        <p:txBody>
          <a:bodyPr vert="eaVert"/>
          <a:lstStyle/>
          <a:p>
            <a:pPr lvl="0" eaLnBrk="1" latinLnBrk="0" hangingPunct="1"/>
            <a:r>
              <a:rPr lang="sk-SK"/>
              <a:t>Upravte štýl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4" name="Zástupný symbol dátumu 3"/>
          <p:cNvSpPr>
            <a:spLocks noGrp="1"/>
          </p:cNvSpPr>
          <p:nvPr>
            <p:ph type="dt" sz="half" idx="10"/>
          </p:nvPr>
        </p:nvSpPr>
        <p:spPr>
          <a:xfrm>
            <a:off x="4242816" y="6557946"/>
            <a:ext cx="2002464" cy="226902"/>
          </a:xfrm>
        </p:spPr>
        <p:txBody>
          <a:bodyPr/>
          <a:lstStyle/>
          <a:p>
            <a:fld id="{78A9F1D7-F7BC-4FE2-BDF9-FB3898D28490}" type="datetimeFigureOut">
              <a:rPr lang="sk-SK" smtClean="0"/>
              <a:pPr/>
              <a:t>22. 12. 2021</a:t>
            </a:fld>
            <a:endParaRPr lang="sk-SK"/>
          </a:p>
        </p:txBody>
      </p:sp>
      <p:sp>
        <p:nvSpPr>
          <p:cNvPr id="5" name="Zástupný symbol päty 4"/>
          <p:cNvSpPr>
            <a:spLocks noGrp="1"/>
          </p:cNvSpPr>
          <p:nvPr>
            <p:ph type="ftr" sz="quarter" idx="11"/>
          </p:nvPr>
        </p:nvSpPr>
        <p:spPr>
          <a:xfrm>
            <a:off x="457200" y="6556248"/>
            <a:ext cx="3657600" cy="228600"/>
          </a:xfrm>
        </p:spPr>
        <p:txBody>
          <a:bodyPr/>
          <a:lstStyle/>
          <a:p>
            <a:endParaRPr lang="sk-SK"/>
          </a:p>
        </p:txBody>
      </p:sp>
      <p:sp>
        <p:nvSpPr>
          <p:cNvPr id="6" name="Zástupný symbol čísla snímky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D94881B-E0E0-40A5-A6B1-63F6C7A2E452}"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a:t>Upravte štýly predlohy textu</a:t>
            </a:r>
            <a:endParaRPr kumimoji="0" lang="en-US"/>
          </a:p>
        </p:txBody>
      </p:sp>
      <p:sp>
        <p:nvSpPr>
          <p:cNvPr id="3" name="Zástupný symbol obsahu 2"/>
          <p:cNvSpPr>
            <a:spLocks noGrp="1"/>
          </p:cNvSpPr>
          <p:nvPr>
            <p:ph idx="1"/>
          </p:nvPr>
        </p:nvSpPr>
        <p:spPr/>
        <p:txBody>
          <a:bodyPr/>
          <a:lstStyle/>
          <a:p>
            <a:pPr lvl="0" eaLnBrk="1" latinLnBrk="0" hangingPunct="1"/>
            <a:r>
              <a:rPr lang="sk-SK"/>
              <a:t>Upravte štýl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4" name="Zástupný symbol dátumu 3"/>
          <p:cNvSpPr>
            <a:spLocks noGrp="1"/>
          </p:cNvSpPr>
          <p:nvPr>
            <p:ph type="dt" sz="half" idx="10"/>
          </p:nvPr>
        </p:nvSpPr>
        <p:spPr/>
        <p:txBody>
          <a:bodyPr/>
          <a:lstStyle/>
          <a:p>
            <a:fld id="{78A9F1D7-F7BC-4FE2-BDF9-FB3898D28490}" type="datetimeFigureOut">
              <a:rPr lang="sk-SK" smtClean="0"/>
              <a:pPr/>
              <a:t>22. 12. 2021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D94881B-E0E0-40A5-A6B1-63F6C7A2E452}"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sk-SK"/>
              <a:t>Upravte štýly predlohy textu</a:t>
            </a:r>
            <a:endParaRPr kumimoji="0" lang="en-US"/>
          </a:p>
        </p:txBody>
      </p:sp>
      <p:sp>
        <p:nvSpPr>
          <p:cNvPr id="3" name="Zástupný symbol text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k-SK"/>
              <a:t>Upravte štýl predlohy textu.</a:t>
            </a:r>
          </a:p>
        </p:txBody>
      </p:sp>
      <p:sp>
        <p:nvSpPr>
          <p:cNvPr id="4" name="Zástupný symbol dátum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8A9F1D7-F7BC-4FE2-BDF9-FB3898D28490}" type="datetimeFigureOut">
              <a:rPr lang="sk-SK" smtClean="0"/>
              <a:pPr/>
              <a:t>22. 12. 2021</a:t>
            </a:fld>
            <a:endParaRPr lang="sk-SK"/>
          </a:p>
        </p:txBody>
      </p:sp>
      <p:sp>
        <p:nvSpPr>
          <p:cNvPr id="5" name="Zástupný symbol päty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sk-SK"/>
          </a:p>
        </p:txBody>
      </p:sp>
      <p:sp>
        <p:nvSpPr>
          <p:cNvPr id="6" name="Zástupný symbol čísla snímky 5"/>
          <p:cNvSpPr>
            <a:spLocks noGrp="1"/>
          </p:cNvSpPr>
          <p:nvPr>
            <p:ph type="sldNum" sz="quarter" idx="12"/>
          </p:nvPr>
        </p:nvSpPr>
        <p:spPr>
          <a:xfrm>
            <a:off x="6733952" y="6555112"/>
            <a:ext cx="588336" cy="228600"/>
          </a:xfrm>
        </p:spPr>
        <p:txBody>
          <a:bodyPr/>
          <a:lstStyle/>
          <a:p>
            <a:fld id="{0D94881B-E0E0-40A5-A6B1-63F6C7A2E452}"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p>
            <a:r>
              <a:rPr kumimoji="0" lang="sk-SK"/>
              <a:t>Upravte štýly predlohy textu</a:t>
            </a:r>
            <a:endParaRPr kumimoji="0" lang="en-US"/>
          </a:p>
        </p:txBody>
      </p:sp>
      <p:sp>
        <p:nvSpPr>
          <p:cNvPr id="3" name="Zástupný symbol obsah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sk-SK"/>
              <a:t>Upravte štýl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4" name="Zástupný symbol obsah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sk-SK"/>
              <a:t>Upravte štýl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5" name="Zástupný symbol dátumu 4"/>
          <p:cNvSpPr>
            <a:spLocks noGrp="1"/>
          </p:cNvSpPr>
          <p:nvPr>
            <p:ph type="dt" sz="half" idx="10"/>
          </p:nvPr>
        </p:nvSpPr>
        <p:spPr/>
        <p:txBody>
          <a:bodyPr/>
          <a:lstStyle/>
          <a:p>
            <a:fld id="{78A9F1D7-F7BC-4FE2-BDF9-FB3898D28490}" type="datetimeFigureOut">
              <a:rPr lang="sk-SK" smtClean="0"/>
              <a:pPr/>
              <a:t>22. 12. 2021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0D94881B-E0E0-40A5-A6B1-63F6C7A2E452}"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nchor="b"/>
          <a:lstStyle>
            <a:lvl1pPr>
              <a:defRPr/>
            </a:lvl1pPr>
            <a:extLst/>
          </a:lstStyle>
          <a:p>
            <a:r>
              <a:rPr kumimoji="0" lang="sk-SK"/>
              <a:t>Upravte štýly predlohy textu</a:t>
            </a:r>
            <a:endParaRPr kumimoji="0" lang="en-US"/>
          </a:p>
        </p:txBody>
      </p:sp>
      <p:sp>
        <p:nvSpPr>
          <p:cNvPr id="3" name="Zástupný symbol text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a:t>Upravte štýl predlohy textu.</a:t>
            </a:r>
          </a:p>
        </p:txBody>
      </p:sp>
      <p:sp>
        <p:nvSpPr>
          <p:cNvPr id="4" name="Zástupný symbol text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k-SK"/>
              <a:t>Upravte štýl predlohy textu.</a:t>
            </a:r>
          </a:p>
        </p:txBody>
      </p:sp>
      <p:sp>
        <p:nvSpPr>
          <p:cNvPr id="5" name="Zástupný symbol obsah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sk-SK"/>
              <a:t>Upravte štýl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6" name="Zástupný symbol obsah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sk-SK"/>
              <a:t>Upravte štýl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7" name="Zástupný symbol dátumu 6"/>
          <p:cNvSpPr>
            <a:spLocks noGrp="1"/>
          </p:cNvSpPr>
          <p:nvPr>
            <p:ph type="dt" sz="half" idx="10"/>
          </p:nvPr>
        </p:nvSpPr>
        <p:spPr/>
        <p:txBody>
          <a:bodyPr/>
          <a:lstStyle/>
          <a:p>
            <a:fld id="{78A9F1D7-F7BC-4FE2-BDF9-FB3898D28490}" type="datetimeFigureOut">
              <a:rPr lang="sk-SK" smtClean="0"/>
              <a:pPr/>
              <a:t>22. 12. 2021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0D94881B-E0E0-40A5-A6B1-63F6C7A2E452}"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p>
            <a:r>
              <a:rPr kumimoji="0" lang="sk-SK"/>
              <a:t>Upravte štýly predlohy textu</a:t>
            </a:r>
            <a:endParaRPr kumimoji="0" lang="en-US"/>
          </a:p>
        </p:txBody>
      </p:sp>
      <p:sp>
        <p:nvSpPr>
          <p:cNvPr id="3" name="Zástupný symbol dátumu 2"/>
          <p:cNvSpPr>
            <a:spLocks noGrp="1"/>
          </p:cNvSpPr>
          <p:nvPr>
            <p:ph type="dt" sz="half" idx="10"/>
          </p:nvPr>
        </p:nvSpPr>
        <p:spPr/>
        <p:txBody>
          <a:bodyPr/>
          <a:lstStyle/>
          <a:p>
            <a:fld id="{78A9F1D7-F7BC-4FE2-BDF9-FB3898D28490}" type="datetimeFigureOut">
              <a:rPr lang="sk-SK" smtClean="0"/>
              <a:pPr/>
              <a:t>22. 12. 2021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0D94881B-E0E0-40A5-A6B1-63F6C7A2E452}"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lvl1pPr>
              <a:defRPr>
                <a:solidFill>
                  <a:schemeClr val="tx2"/>
                </a:solidFill>
              </a:defRPr>
            </a:lvl1pPr>
            <a:extLst/>
          </a:lstStyle>
          <a:p>
            <a:fld id="{78A9F1D7-F7BC-4FE2-BDF9-FB3898D28490}" type="datetimeFigureOut">
              <a:rPr lang="sk-SK" smtClean="0"/>
              <a:pPr/>
              <a:t>22. 12. 2021</a:t>
            </a:fld>
            <a:endParaRPr lang="sk-SK"/>
          </a:p>
        </p:txBody>
      </p:sp>
      <p:sp>
        <p:nvSpPr>
          <p:cNvPr id="3" name="Zástupný symbol päty 2"/>
          <p:cNvSpPr>
            <a:spLocks noGrp="1"/>
          </p:cNvSpPr>
          <p:nvPr>
            <p:ph type="ftr" sz="quarter" idx="11"/>
          </p:nvPr>
        </p:nvSpPr>
        <p:spPr/>
        <p:txBody>
          <a:bodyPr/>
          <a:lstStyle>
            <a:lvl1pPr>
              <a:defRPr>
                <a:solidFill>
                  <a:schemeClr val="tx2"/>
                </a:solidFill>
              </a:defRPr>
            </a:lvl1pPr>
            <a:extLst/>
          </a:lstStyle>
          <a:p>
            <a:endParaRPr lang="sk-SK"/>
          </a:p>
        </p:txBody>
      </p:sp>
      <p:sp>
        <p:nvSpPr>
          <p:cNvPr id="4" name="Zástupný symbol čísla snímky 3"/>
          <p:cNvSpPr>
            <a:spLocks noGrp="1"/>
          </p:cNvSpPr>
          <p:nvPr>
            <p:ph type="sldNum" sz="quarter" idx="12"/>
          </p:nvPr>
        </p:nvSpPr>
        <p:spPr/>
        <p:txBody>
          <a:bodyPr/>
          <a:lstStyle/>
          <a:p>
            <a:fld id="{0D94881B-E0E0-40A5-A6B1-63F6C7A2E452}"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sk-SK"/>
              <a:t>Upravte štýly predlohy textu</a:t>
            </a:r>
            <a:endParaRPr kumimoji="0" lang="en-US"/>
          </a:p>
        </p:txBody>
      </p:sp>
      <p:sp>
        <p:nvSpPr>
          <p:cNvPr id="3" name="Zástupný symbol text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sk-SK"/>
              <a:t>Upravte štýl predlohy textu.</a:t>
            </a:r>
          </a:p>
        </p:txBody>
      </p:sp>
      <p:sp>
        <p:nvSpPr>
          <p:cNvPr id="4" name="Zástupný symbol obsah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sk-SK"/>
              <a:t>Upravte štýl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5" name="Zástupný symbol dátumu 4"/>
          <p:cNvSpPr>
            <a:spLocks noGrp="1"/>
          </p:cNvSpPr>
          <p:nvPr>
            <p:ph type="dt" sz="half" idx="10"/>
          </p:nvPr>
        </p:nvSpPr>
        <p:spPr/>
        <p:txBody>
          <a:bodyPr/>
          <a:lstStyle/>
          <a:p>
            <a:fld id="{78A9F1D7-F7BC-4FE2-BDF9-FB3898D28490}" type="datetimeFigureOut">
              <a:rPr lang="sk-SK" smtClean="0"/>
              <a:pPr/>
              <a:t>22. 12. 2021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0D94881B-E0E0-40A5-A6B1-63F6C7A2E452}"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bg>
      <p:bgRef idx="1002">
        <a:schemeClr val="bg2"/>
      </p:bgRef>
    </p:bg>
    <p:spTree>
      <p:nvGrpSpPr>
        <p:cNvPr id="1" name=""/>
        <p:cNvGrpSpPr/>
        <p:nvPr/>
      </p:nvGrpSpPr>
      <p:grpSpPr>
        <a:xfrm>
          <a:off x="0" y="0"/>
          <a:ext cx="0" cy="0"/>
          <a:chOff x="0" y="0"/>
          <a:chExt cx="0" cy="0"/>
        </a:xfrm>
      </p:grpSpPr>
      <p:sp>
        <p:nvSpPr>
          <p:cNvPr id="8" name="Obdĺžnik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ĺžnik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sk-SK"/>
              <a:t>Upravte štýly predlohy textu</a:t>
            </a:r>
            <a:endParaRPr kumimoji="0" lang="en-US" dirty="0"/>
          </a:p>
        </p:txBody>
      </p:sp>
      <p:sp>
        <p:nvSpPr>
          <p:cNvPr id="4" name="Zástupný symbol text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sk-SK"/>
              <a:t>Upravte štýl predlohy textu.</a:t>
            </a:r>
          </a:p>
        </p:txBody>
      </p:sp>
      <p:sp>
        <p:nvSpPr>
          <p:cNvPr id="5" name="Zástupný symbol dátumu 4"/>
          <p:cNvSpPr>
            <a:spLocks noGrp="1"/>
          </p:cNvSpPr>
          <p:nvPr>
            <p:ph type="dt" sz="half" idx="10"/>
          </p:nvPr>
        </p:nvSpPr>
        <p:spPr/>
        <p:txBody>
          <a:bodyPr/>
          <a:lstStyle/>
          <a:p>
            <a:fld id="{78A9F1D7-F7BC-4FE2-BDF9-FB3898D28490}" type="datetimeFigureOut">
              <a:rPr lang="sk-SK" smtClean="0"/>
              <a:pPr/>
              <a:t>22. 12. 2021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0D94881B-E0E0-40A5-A6B1-63F6C7A2E452}" type="slidenum">
              <a:rPr lang="sk-SK" smtClean="0"/>
              <a:pPr/>
              <a:t>‹#›</a:t>
            </a:fld>
            <a:endParaRPr lang="sk-SK"/>
          </a:p>
        </p:txBody>
      </p:sp>
      <p:sp>
        <p:nvSpPr>
          <p:cNvPr id="10" name="Zástupný symbol obrázka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sk-SK"/>
              <a:t>Ak chcete pridať obrázok, kliknite na ikonu</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ĺžnik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Zástupný symbol nadpi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sk-SK"/>
              <a:t>Upravte štýly predlohy textu</a:t>
            </a:r>
            <a:endParaRPr kumimoji="0" lang="en-US"/>
          </a:p>
        </p:txBody>
      </p:sp>
      <p:sp>
        <p:nvSpPr>
          <p:cNvPr id="31" name="Zástupný symbol textu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sk-SK"/>
              <a:t>Upravte štýl predlohy textu.</a:t>
            </a:r>
          </a:p>
          <a:p>
            <a:pPr lvl="1" eaLnBrk="1" latinLnBrk="0" hangingPunct="1"/>
            <a:r>
              <a:rPr kumimoji="0" lang="sk-SK"/>
              <a:t>Druhá úroveň</a:t>
            </a:r>
          </a:p>
          <a:p>
            <a:pPr lvl="2" eaLnBrk="1" latinLnBrk="0" hangingPunct="1"/>
            <a:r>
              <a:rPr kumimoji="0" lang="sk-SK"/>
              <a:t>Tretia úroveň</a:t>
            </a:r>
          </a:p>
          <a:p>
            <a:pPr lvl="3" eaLnBrk="1" latinLnBrk="0" hangingPunct="1"/>
            <a:r>
              <a:rPr kumimoji="0" lang="sk-SK"/>
              <a:t>Štvrtá úroveň</a:t>
            </a:r>
          </a:p>
          <a:p>
            <a:pPr lvl="4" eaLnBrk="1" latinLnBrk="0" hangingPunct="1"/>
            <a:r>
              <a:rPr kumimoji="0" lang="sk-SK"/>
              <a:t>Piata úroveň</a:t>
            </a:r>
            <a:endParaRPr kumimoji="0" lang="en-US"/>
          </a:p>
        </p:txBody>
      </p:sp>
      <p:sp>
        <p:nvSpPr>
          <p:cNvPr id="27" name="Zástupný symbol dátum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8A9F1D7-F7BC-4FE2-BDF9-FB3898D28490}" type="datetimeFigureOut">
              <a:rPr lang="sk-SK" smtClean="0"/>
              <a:pPr/>
              <a:t>22. 12. 2021</a:t>
            </a:fld>
            <a:endParaRPr lang="sk-SK"/>
          </a:p>
        </p:txBody>
      </p:sp>
      <p:sp>
        <p:nvSpPr>
          <p:cNvPr id="4" name="Zástupný symbol päty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sk-SK"/>
          </a:p>
        </p:txBody>
      </p:sp>
      <p:sp>
        <p:nvSpPr>
          <p:cNvPr id="16" name="Zástupný symbol čísla snímky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D94881B-E0E0-40A5-A6B1-63F6C7A2E452}"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699792" y="575729"/>
            <a:ext cx="6444208" cy="4464496"/>
          </a:xfrm>
        </p:spPr>
        <p:txBody>
          <a:bodyPr/>
          <a:lstStyle/>
          <a:p>
            <a:pPr algn="ctr"/>
            <a:r>
              <a:rPr lang="sk-SK" dirty="0">
                <a:solidFill>
                  <a:schemeClr val="bg1"/>
                </a:solidFill>
              </a:rPr>
              <a:t> Veľký požiar               v </a:t>
            </a:r>
            <a:r>
              <a:rPr lang="sk-SK" dirty="0" err="1">
                <a:solidFill>
                  <a:schemeClr val="bg1"/>
                </a:solidFill>
              </a:rPr>
              <a:t>londýne</a:t>
            </a:r>
            <a:br>
              <a:rPr lang="sk-SK" cap="none" dirty="0">
                <a:solidFill>
                  <a:schemeClr val="bg1"/>
                </a:solidFill>
              </a:rPr>
            </a:br>
            <a:br>
              <a:rPr lang="sk-SK" cap="none" dirty="0">
                <a:solidFill>
                  <a:schemeClr val="bg1"/>
                </a:solidFill>
              </a:rPr>
            </a:br>
            <a:br>
              <a:rPr lang="sk-SK" cap="none" dirty="0">
                <a:solidFill>
                  <a:schemeClr val="bg1"/>
                </a:solidFill>
              </a:rPr>
            </a:br>
            <a:r>
              <a:rPr lang="sk-SK" cap="none" dirty="0">
                <a:solidFill>
                  <a:schemeClr val="tx2">
                    <a:lumMod val="40000"/>
                    <a:lumOff val="60000"/>
                  </a:schemeClr>
                </a:solidFill>
              </a:rPr>
              <a:t>Mgr. Mária Tkáčová, PhD.</a:t>
            </a:r>
            <a:br>
              <a:rPr lang="sk-SK" cap="none" dirty="0">
                <a:solidFill>
                  <a:schemeClr val="tx2">
                    <a:lumMod val="40000"/>
                    <a:lumOff val="60000"/>
                  </a:schemeClr>
                </a:solidFill>
              </a:rPr>
            </a:br>
            <a:br>
              <a:rPr lang="sk-SK" cap="none" dirty="0">
                <a:solidFill>
                  <a:schemeClr val="bg1"/>
                </a:solidFill>
              </a:rPr>
            </a:br>
            <a:endParaRPr lang="sk-SK" cap="none" dirty="0">
              <a:solidFill>
                <a:schemeClr val="bg1"/>
              </a:solidFill>
            </a:endParaRPr>
          </a:p>
        </p:txBody>
      </p:sp>
      <p:sp>
        <p:nvSpPr>
          <p:cNvPr id="3" name="Podnadpis 2"/>
          <p:cNvSpPr>
            <a:spLocks noGrp="1"/>
          </p:cNvSpPr>
          <p:nvPr>
            <p:ph type="subTitle" idx="1"/>
          </p:nvPr>
        </p:nvSpPr>
        <p:spPr>
          <a:xfrm>
            <a:off x="2714612" y="4857760"/>
            <a:ext cx="6429388" cy="2000240"/>
          </a:xfrm>
        </p:spPr>
        <p:txBody>
          <a:bodyPr>
            <a:normAutofit/>
          </a:bodyPr>
          <a:lstStyle/>
          <a:p>
            <a:r>
              <a:rPr lang="sk-SK" b="1" dirty="0"/>
              <a:t> </a:t>
            </a:r>
          </a:p>
          <a:p>
            <a:pPr algn="ctr"/>
            <a:r>
              <a:rPr lang="sk-SK" dirty="0"/>
              <a:t>ZŠ Soľ 53</a:t>
            </a:r>
          </a:p>
          <a:p>
            <a:pPr algn="ctr"/>
            <a:r>
              <a:rPr lang="sk-SK" dirty="0"/>
              <a:t>21. 12. 2021</a:t>
            </a:r>
          </a:p>
        </p:txBody>
      </p:sp>
      <p:sp>
        <p:nvSpPr>
          <p:cNvPr id="14338" name="AutoShape 2" descr="http://www.ibazos.sk/components/com_djclassifieds/images/item/2273_logo_2_modra_2_thb.jpg"/>
          <p:cNvSpPr>
            <a:spLocks noChangeAspect="1" noChangeArrowheads="1"/>
          </p:cNvSpPr>
          <p:nvPr/>
        </p:nvSpPr>
        <p:spPr bwMode="auto">
          <a:xfrm>
            <a:off x="785786" y="-1295400"/>
            <a:ext cx="4171950" cy="2590800"/>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2054" name="Picture 6" descr="http://www.pakemanprimary.co.uk/wp-content/uploads/2016/03/Fire-of-London-display-banner-31-500x500.jpg"/>
          <p:cNvPicPr>
            <a:picLocks noChangeAspect="1" noChangeArrowheads="1"/>
          </p:cNvPicPr>
          <p:nvPr/>
        </p:nvPicPr>
        <p:blipFill>
          <a:blip r:embed="rId3" cstate="print"/>
          <a:srcRect/>
          <a:stretch>
            <a:fillRect/>
          </a:stretch>
        </p:blipFill>
        <p:spPr bwMode="auto">
          <a:xfrm>
            <a:off x="0" y="1785925"/>
            <a:ext cx="2714612" cy="2714645"/>
          </a:xfrm>
          <a:prstGeom prst="rect">
            <a:avLst/>
          </a:prstGeom>
          <a:noFill/>
        </p:spPr>
      </p:pic>
    </p:spTree>
    <p:extLst>
      <p:ext uri="{BB962C8B-B14F-4D97-AF65-F5344CB8AC3E}">
        <p14:creationId xmlns:p14="http://schemas.microsoft.com/office/powerpoint/2010/main" val="104535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lokTextu 7">
            <a:extLst>
              <a:ext uri="{FF2B5EF4-FFF2-40B4-BE49-F238E27FC236}">
                <a16:creationId xmlns:a16="http://schemas.microsoft.com/office/drawing/2014/main" id="{B7BD5F0B-6E47-4070-8E36-D529B4B91529}"/>
              </a:ext>
            </a:extLst>
          </p:cNvPr>
          <p:cNvSpPr txBox="1"/>
          <p:nvPr/>
        </p:nvSpPr>
        <p:spPr>
          <a:xfrm>
            <a:off x="323528" y="116632"/>
            <a:ext cx="7704856" cy="2956387"/>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tabLst>
                <a:tab pos="540385" algn="l"/>
              </a:tabLst>
            </a:pPr>
            <a:r>
              <a:rPr lang="sk-SK" sz="1800" b="1" u="heavy" dirty="0">
                <a:effectLst/>
                <a:latin typeface="Times New Roman" panose="02020603050405020304" pitchFamily="18" charset="0"/>
                <a:ea typeface="Times New Roman" panose="02020603050405020304" pitchFamily="18" charset="0"/>
              </a:rPr>
              <a:t>Prídavné mená a ich stupňovanie</a:t>
            </a:r>
            <a:endParaRPr lang="sk-SK" sz="1800" dirty="0">
              <a:effectLst/>
              <a:latin typeface="Times New Roman" panose="02020603050405020304" pitchFamily="18" charset="0"/>
              <a:ea typeface="Times New Roman" panose="02020603050405020304" pitchFamily="18" charset="0"/>
            </a:endParaRPr>
          </a:p>
          <a:p>
            <a:pPr algn="just">
              <a:lnSpc>
                <a:spcPct val="150000"/>
              </a:lnSpc>
              <a:spcAft>
                <a:spcPts val="1000"/>
              </a:spcAft>
              <a:tabLst>
                <a:tab pos="540385" algn="l"/>
              </a:tabLst>
            </a:pPr>
            <a:r>
              <a:rPr lang="sk-SK" sz="1800" dirty="0">
                <a:effectLst/>
                <a:latin typeface="Times New Roman" panose="02020603050405020304" pitchFamily="18" charset="0"/>
                <a:ea typeface="Times New Roman" panose="02020603050405020304" pitchFamily="18" charset="0"/>
              </a:rPr>
              <a:t>	Po doplnení slov sa učiteľ pýta žiakov, aké slová dopĺňali do viet, o aký slovný druh išlo. Žiaci by mali odpovedať, že išlo o prídavné mená. Učiteľ sa ďalej pýta žiakov, či sa dajú prídavné mená stupňovať a či si niekto zo žiakov pamätá, ako sa stupňujú v angličtine. Potom použije na interaktívnej tabuli obrázok, ktorý znázorňuje princíp stupňovania jednoslabičných i viacslabičných adjektív a na základe tohto plagátu žiakov ozrejmí stupňovanie. </a:t>
            </a:r>
            <a:endParaRPr lang="sk-SK" sz="1600" dirty="0">
              <a:effectLst/>
              <a:latin typeface="Calibri" panose="020F0502020204030204" pitchFamily="34" charset="0"/>
              <a:ea typeface="Times New Roman" panose="02020603050405020304" pitchFamily="18" charset="0"/>
            </a:endParaRPr>
          </a:p>
        </p:txBody>
      </p:sp>
      <p:pic>
        <p:nvPicPr>
          <p:cNvPr id="9" name="Obrázok 8">
            <a:extLst>
              <a:ext uri="{FF2B5EF4-FFF2-40B4-BE49-F238E27FC236}">
                <a16:creationId xmlns:a16="http://schemas.microsoft.com/office/drawing/2014/main" id="{640E9DD2-C6C2-492A-91E3-6DE2EA4FC7E7}"/>
              </a:ext>
            </a:extLst>
          </p:cNvPr>
          <p:cNvPicPr>
            <a:picLocks noChangeAspect="1"/>
          </p:cNvPicPr>
          <p:nvPr/>
        </p:nvPicPr>
        <p:blipFill>
          <a:blip r:embed="rId2" cstate="print"/>
          <a:srcRect l="2780" t="1705" r="6249"/>
          <a:stretch>
            <a:fillRect/>
          </a:stretch>
        </p:blipFill>
        <p:spPr bwMode="auto">
          <a:xfrm>
            <a:off x="2195736" y="3244419"/>
            <a:ext cx="3411173" cy="328498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242305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4">
            <a:extLst>
              <a:ext uri="{FF2B5EF4-FFF2-40B4-BE49-F238E27FC236}">
                <a16:creationId xmlns:a16="http://schemas.microsoft.com/office/drawing/2014/main" id="{D269C20A-2CBD-4A09-80A7-56342A5A34E7}"/>
              </a:ext>
            </a:extLst>
          </p:cNvPr>
          <p:cNvSpPr>
            <a:spLocks noGrp="1"/>
          </p:cNvSpPr>
          <p:nvPr>
            <p:ph type="title"/>
          </p:nvPr>
        </p:nvSpPr>
        <p:spPr>
          <a:xfrm>
            <a:off x="179512" y="188640"/>
            <a:ext cx="7920880" cy="732696"/>
          </a:xfrm>
        </p:spPr>
        <p:txBody>
          <a:bodyPr>
            <a:normAutofit/>
          </a:bodyPr>
          <a:lstStyle/>
          <a:p>
            <a:r>
              <a:rPr lang="sk-SK" sz="2400" b="1" u="sng" dirty="0">
                <a:solidFill>
                  <a:srgbClr val="FF0000"/>
                </a:solidFill>
                <a:effectLst>
                  <a:outerShdw blurRad="38100" dist="38100" dir="2700000" algn="tl">
                    <a:srgbClr val="000000">
                      <a:alpha val="43137"/>
                    </a:srgbClr>
                  </a:outerShdw>
                </a:effectLst>
              </a:rPr>
              <a:t>3</a:t>
            </a:r>
            <a:r>
              <a:rPr lang="en-US" sz="2400" b="1" u="sng" dirty="0">
                <a:solidFill>
                  <a:srgbClr val="FF0000"/>
                </a:solidFill>
                <a:effectLst>
                  <a:outerShdw blurRad="38100" dist="38100" dir="2700000" algn="tl">
                    <a:srgbClr val="000000">
                      <a:alpha val="43137"/>
                    </a:srgbClr>
                  </a:outerShdw>
                </a:effectLst>
              </a:rPr>
              <a:t>. </a:t>
            </a:r>
            <a:r>
              <a:rPr lang="sk-SK" sz="2400" u="sng" dirty="0">
                <a:solidFill>
                  <a:srgbClr val="FF0000"/>
                </a:solidFill>
                <a:effectLst>
                  <a:outerShdw blurRad="38100" dist="38100" dir="2700000" algn="tl">
                    <a:srgbClr val="000000">
                      <a:alpha val="43137"/>
                    </a:srgbClr>
                  </a:outerShdw>
                </a:effectLst>
              </a:rPr>
              <a:t>Fixačná a </a:t>
            </a:r>
            <a:r>
              <a:rPr lang="sk-SK" sz="2400" b="1" u="sng" dirty="0">
                <a:solidFill>
                  <a:srgbClr val="FF0000"/>
                </a:solidFill>
                <a:effectLst>
                  <a:outerShdw blurRad="38100" dist="38100" dir="2700000" algn="tl">
                    <a:srgbClr val="000000">
                      <a:alpha val="43137"/>
                    </a:srgbClr>
                  </a:outerShdw>
                </a:effectLst>
              </a:rPr>
              <a:t>diagnostická </a:t>
            </a:r>
            <a:r>
              <a:rPr lang="en-US" sz="2400" b="1" u="sng" dirty="0" err="1">
                <a:solidFill>
                  <a:srgbClr val="FF0000"/>
                </a:solidFill>
                <a:effectLst>
                  <a:outerShdw blurRad="38100" dist="38100" dir="2700000" algn="tl">
                    <a:srgbClr val="000000">
                      <a:alpha val="43137"/>
                    </a:srgbClr>
                  </a:outerShdw>
                </a:effectLst>
              </a:rPr>
              <a:t>časť</a:t>
            </a:r>
            <a:r>
              <a:rPr lang="en-US" sz="2400" b="1" u="sng" dirty="0">
                <a:solidFill>
                  <a:srgbClr val="FF0000"/>
                </a:solidFill>
                <a:effectLst>
                  <a:outerShdw blurRad="38100" dist="38100" dir="2700000" algn="tl">
                    <a:srgbClr val="000000">
                      <a:alpha val="43137"/>
                    </a:srgbClr>
                  </a:outerShdw>
                </a:effectLst>
              </a:rPr>
              <a:t> </a:t>
            </a:r>
            <a:r>
              <a:rPr lang="en-US" sz="2400" b="1" u="sng" dirty="0" err="1">
                <a:solidFill>
                  <a:srgbClr val="FF0000"/>
                </a:solidFill>
                <a:effectLst>
                  <a:outerShdw blurRad="38100" dist="38100" dir="2700000" algn="tl">
                    <a:srgbClr val="000000">
                      <a:alpha val="43137"/>
                    </a:srgbClr>
                  </a:outerShdw>
                </a:effectLst>
              </a:rPr>
              <a:t>vyučovacej</a:t>
            </a:r>
            <a:r>
              <a:rPr lang="en-US" sz="2400" b="1" u="sng" dirty="0">
                <a:solidFill>
                  <a:srgbClr val="FF0000"/>
                </a:solidFill>
                <a:effectLst>
                  <a:outerShdw blurRad="38100" dist="38100" dir="2700000" algn="tl">
                    <a:srgbClr val="000000">
                      <a:alpha val="43137"/>
                    </a:srgbClr>
                  </a:outerShdw>
                </a:effectLst>
              </a:rPr>
              <a:t> </a:t>
            </a:r>
            <a:r>
              <a:rPr lang="en-US" sz="2400" b="1" u="sng" dirty="0" err="1">
                <a:solidFill>
                  <a:srgbClr val="FF0000"/>
                </a:solidFill>
                <a:effectLst>
                  <a:outerShdw blurRad="38100" dist="38100" dir="2700000" algn="tl">
                    <a:srgbClr val="000000">
                      <a:alpha val="43137"/>
                    </a:srgbClr>
                  </a:outerShdw>
                </a:effectLst>
              </a:rPr>
              <a:t>hodiny</a:t>
            </a:r>
            <a:r>
              <a:rPr lang="sk-SK" sz="2400" b="1" u="sng" dirty="0">
                <a:solidFill>
                  <a:srgbClr val="FF0000"/>
                </a:solidFill>
                <a:effectLst>
                  <a:outerShdw blurRad="38100" dist="38100" dir="2700000" algn="tl">
                    <a:srgbClr val="000000">
                      <a:alpha val="43137"/>
                    </a:srgbClr>
                  </a:outerShdw>
                </a:effectLst>
              </a:rPr>
              <a:t> </a:t>
            </a:r>
            <a:r>
              <a:rPr lang="en-US" sz="2400" u="sng" dirty="0">
                <a:solidFill>
                  <a:srgbClr val="FF0000"/>
                </a:solidFill>
                <a:effectLst>
                  <a:outerShdw blurRad="38100" dist="38100" dir="2700000" algn="tl">
                    <a:srgbClr val="000000">
                      <a:alpha val="43137"/>
                    </a:srgbClr>
                  </a:outerShdw>
                </a:effectLst>
              </a:rPr>
              <a:t>(</a:t>
            </a:r>
            <a:r>
              <a:rPr lang="sk-SK" sz="2400" u="sng" dirty="0">
                <a:solidFill>
                  <a:srgbClr val="FF0000"/>
                </a:solidFill>
                <a:effectLst>
                  <a:outerShdw blurRad="38100" dist="38100" dir="2700000" algn="tl">
                    <a:srgbClr val="000000">
                      <a:alpha val="43137"/>
                    </a:srgbClr>
                  </a:outerShdw>
                </a:effectLst>
              </a:rPr>
              <a:t>10 </a:t>
            </a:r>
            <a:r>
              <a:rPr lang="en-US" sz="2400" u="sng" dirty="0">
                <a:solidFill>
                  <a:srgbClr val="FF0000"/>
                </a:solidFill>
                <a:effectLst>
                  <a:outerShdw blurRad="38100" dist="38100" dir="2700000" algn="tl">
                    <a:srgbClr val="000000">
                      <a:alpha val="43137"/>
                    </a:srgbClr>
                  </a:outerShdw>
                </a:effectLst>
              </a:rPr>
              <a:t>min)</a:t>
            </a:r>
            <a:endParaRPr lang="sk-SK" sz="2400" u="sng" dirty="0">
              <a:solidFill>
                <a:srgbClr val="FF0000"/>
              </a:solidFill>
              <a:effectLst>
                <a:outerShdw blurRad="38100" dist="38100" dir="2700000" algn="tl">
                  <a:srgbClr val="000000">
                    <a:alpha val="43137"/>
                  </a:srgbClr>
                </a:outerShdw>
              </a:effectLst>
            </a:endParaRPr>
          </a:p>
        </p:txBody>
      </p:sp>
      <p:sp>
        <p:nvSpPr>
          <p:cNvPr id="16" name="BlokTextu 15">
            <a:extLst>
              <a:ext uri="{FF2B5EF4-FFF2-40B4-BE49-F238E27FC236}">
                <a16:creationId xmlns:a16="http://schemas.microsoft.com/office/drawing/2014/main" id="{FA08DCF0-08C7-404B-A4F3-986CCE23E2B4}"/>
              </a:ext>
            </a:extLst>
          </p:cNvPr>
          <p:cNvSpPr txBox="1"/>
          <p:nvPr/>
        </p:nvSpPr>
        <p:spPr>
          <a:xfrm>
            <a:off x="539552" y="1268760"/>
            <a:ext cx="5886400" cy="458074"/>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tabLst>
                <a:tab pos="540385" algn="l"/>
              </a:tabLst>
            </a:pPr>
            <a:r>
              <a:rPr lang="sk-SK" sz="1800" b="1" u="heavy" dirty="0">
                <a:effectLst/>
                <a:latin typeface="Times New Roman" panose="02020603050405020304" pitchFamily="18" charset="0"/>
                <a:ea typeface="Times New Roman" panose="02020603050405020304" pitchFamily="18" charset="0"/>
              </a:rPr>
              <a:t>Brainstorming = vytváranie slovných spojení</a:t>
            </a:r>
            <a:endParaRPr lang="sk-SK" sz="1800" dirty="0">
              <a:effectLst/>
              <a:latin typeface="Times New Roman" panose="02020603050405020304" pitchFamily="18" charset="0"/>
              <a:ea typeface="Times New Roman" panose="02020603050405020304" pitchFamily="18" charset="0"/>
            </a:endParaRPr>
          </a:p>
        </p:txBody>
      </p:sp>
      <p:sp>
        <p:nvSpPr>
          <p:cNvPr id="18" name="BlokTextu 17">
            <a:extLst>
              <a:ext uri="{FF2B5EF4-FFF2-40B4-BE49-F238E27FC236}">
                <a16:creationId xmlns:a16="http://schemas.microsoft.com/office/drawing/2014/main" id="{7CA87B1B-CC1B-4A9B-85CA-705C9D7158A4}"/>
              </a:ext>
            </a:extLst>
          </p:cNvPr>
          <p:cNvSpPr txBox="1"/>
          <p:nvPr/>
        </p:nvSpPr>
        <p:spPr>
          <a:xfrm>
            <a:off x="179512" y="2033671"/>
            <a:ext cx="7758608" cy="4834913"/>
          </a:xfrm>
          <a:prstGeom prst="rect">
            <a:avLst/>
          </a:prstGeom>
          <a:noFill/>
        </p:spPr>
        <p:txBody>
          <a:bodyPr wrap="square">
            <a:spAutoFit/>
          </a:bodyPr>
          <a:lstStyle/>
          <a:p>
            <a:pPr algn="just">
              <a:lnSpc>
                <a:spcPct val="150000"/>
              </a:lnSpc>
              <a:spcAft>
                <a:spcPts val="1000"/>
              </a:spcAft>
              <a:tabLst>
                <a:tab pos="540385" algn="l"/>
              </a:tabLst>
            </a:pPr>
            <a:r>
              <a:rPr lang="sk-SK" sz="1800" dirty="0">
                <a:effectLst/>
                <a:latin typeface="Times New Roman" panose="02020603050405020304" pitchFamily="18" charset="0"/>
                <a:ea typeface="Times New Roman" panose="02020603050405020304" pitchFamily="18" charset="0"/>
              </a:rPr>
              <a:t>	Záverečnou úlohou hodiny je brainstorming. Na IT učiteľ vysvieti názov preberanej témy (pozri obrázok). Úlohou žiakov je vytvárať slovné spojenia, ktoré sa  dotýkajú príbehu, pričom musia obsahovať prídavné a podstatné meno. Napr. </a:t>
            </a:r>
            <a:r>
              <a:rPr lang="sk-SK" sz="1800" i="1" dirty="0" err="1">
                <a:effectLst/>
                <a:latin typeface="Times New Roman" panose="02020603050405020304" pitchFamily="18" charset="0"/>
                <a:ea typeface="Times New Roman" panose="02020603050405020304" pitchFamily="18" charset="0"/>
              </a:rPr>
              <a:t>great</a:t>
            </a:r>
            <a:r>
              <a:rPr lang="sk-SK" sz="1800" i="1" dirty="0">
                <a:effectLst/>
                <a:latin typeface="Times New Roman" panose="02020603050405020304" pitchFamily="18" charset="0"/>
                <a:ea typeface="Times New Roman" panose="02020603050405020304" pitchFamily="18" charset="0"/>
              </a:rPr>
              <a:t> </a:t>
            </a:r>
            <a:r>
              <a:rPr lang="sk-SK" sz="1800" i="1" dirty="0" err="1">
                <a:effectLst/>
                <a:latin typeface="Times New Roman" panose="02020603050405020304" pitchFamily="18" charset="0"/>
                <a:ea typeface="Times New Roman" panose="02020603050405020304" pitchFamily="18" charset="0"/>
              </a:rPr>
              <a:t>fire</a:t>
            </a:r>
            <a:r>
              <a:rPr lang="sk-SK" sz="1800" i="1" dirty="0">
                <a:effectLst/>
                <a:latin typeface="Times New Roman" panose="02020603050405020304" pitchFamily="18" charset="0"/>
                <a:ea typeface="Times New Roman" panose="02020603050405020304" pitchFamily="18" charset="0"/>
              </a:rPr>
              <a:t>/</a:t>
            </a:r>
            <a:r>
              <a:rPr lang="sk-SK" sz="1800" i="1" dirty="0" err="1">
                <a:effectLst/>
                <a:latin typeface="Times New Roman" panose="02020603050405020304" pitchFamily="18" charset="0"/>
                <a:ea typeface="Times New Roman" panose="02020603050405020304" pitchFamily="18" charset="0"/>
              </a:rPr>
              <a:t>heavy</a:t>
            </a:r>
            <a:r>
              <a:rPr lang="sk-SK" sz="1800" i="1" dirty="0">
                <a:effectLst/>
                <a:latin typeface="Times New Roman" panose="02020603050405020304" pitchFamily="18" charset="0"/>
                <a:ea typeface="Times New Roman" panose="02020603050405020304" pitchFamily="18" charset="0"/>
              </a:rPr>
              <a:t> </a:t>
            </a:r>
            <a:r>
              <a:rPr lang="sk-SK" sz="1800" i="1" dirty="0" err="1">
                <a:effectLst/>
                <a:latin typeface="Times New Roman" panose="02020603050405020304" pitchFamily="18" charset="0"/>
                <a:ea typeface="Times New Roman" panose="02020603050405020304" pitchFamily="18" charset="0"/>
              </a:rPr>
              <a:t>bricks</a:t>
            </a:r>
            <a:r>
              <a:rPr lang="sk-SK" sz="1800" i="1" dirty="0">
                <a:effectLst/>
                <a:latin typeface="Times New Roman" panose="02020603050405020304" pitchFamily="18" charset="0"/>
                <a:ea typeface="Times New Roman" panose="02020603050405020304" pitchFamily="18" charset="0"/>
              </a:rPr>
              <a:t>/</a:t>
            </a:r>
            <a:r>
              <a:rPr lang="sk-SK" sz="1800" i="1" dirty="0" err="1">
                <a:effectLst/>
                <a:latin typeface="Times New Roman" panose="02020603050405020304" pitchFamily="18" charset="0"/>
                <a:ea typeface="Times New Roman" panose="02020603050405020304" pitchFamily="18" charset="0"/>
              </a:rPr>
              <a:t>dirty</a:t>
            </a:r>
            <a:r>
              <a:rPr lang="sk-SK" sz="1800" i="1" dirty="0">
                <a:effectLst/>
                <a:latin typeface="Times New Roman" panose="02020603050405020304" pitchFamily="18" charset="0"/>
                <a:ea typeface="Times New Roman" panose="02020603050405020304" pitchFamily="18" charset="0"/>
              </a:rPr>
              <a:t> city/new monument/</a:t>
            </a:r>
            <a:r>
              <a:rPr lang="sk-SK" sz="1800" i="1" dirty="0" err="1">
                <a:effectLst/>
                <a:latin typeface="Times New Roman" panose="02020603050405020304" pitchFamily="18" charset="0"/>
                <a:ea typeface="Times New Roman" panose="02020603050405020304" pitchFamily="18" charset="0"/>
              </a:rPr>
              <a:t>strong</a:t>
            </a:r>
            <a:r>
              <a:rPr lang="sk-SK" sz="1800" i="1" dirty="0">
                <a:effectLst/>
                <a:latin typeface="Times New Roman" panose="02020603050405020304" pitchFamily="18" charset="0"/>
                <a:ea typeface="Times New Roman" panose="02020603050405020304" pitchFamily="18" charset="0"/>
              </a:rPr>
              <a:t> </a:t>
            </a:r>
            <a:r>
              <a:rPr lang="sk-SK" sz="1800" i="1" dirty="0" err="1">
                <a:effectLst/>
                <a:latin typeface="Times New Roman" panose="02020603050405020304" pitchFamily="18" charset="0"/>
                <a:ea typeface="Times New Roman" panose="02020603050405020304" pitchFamily="18" charset="0"/>
              </a:rPr>
              <a:t>wind</a:t>
            </a:r>
            <a:r>
              <a:rPr lang="sk-SK" sz="1800" i="1" dirty="0">
                <a:effectLst/>
                <a:latin typeface="Times New Roman" panose="02020603050405020304" pitchFamily="18" charset="0"/>
                <a:ea typeface="Times New Roman" panose="02020603050405020304" pitchFamily="18" charset="0"/>
              </a:rPr>
              <a:t>/ </a:t>
            </a:r>
            <a:r>
              <a:rPr lang="sk-SK" sz="1800" i="1" dirty="0" err="1">
                <a:effectLst/>
                <a:latin typeface="Times New Roman" panose="02020603050405020304" pitchFamily="18" charset="0"/>
                <a:ea typeface="Times New Roman" panose="02020603050405020304" pitchFamily="18" charset="0"/>
              </a:rPr>
              <a:t>dry</a:t>
            </a:r>
            <a:r>
              <a:rPr lang="sk-SK" sz="1800" i="1" dirty="0">
                <a:effectLst/>
                <a:latin typeface="Times New Roman" panose="02020603050405020304" pitchFamily="18" charset="0"/>
                <a:ea typeface="Times New Roman" panose="02020603050405020304" pitchFamily="18" charset="0"/>
              </a:rPr>
              <a:t> </a:t>
            </a:r>
            <a:r>
              <a:rPr lang="sk-SK" sz="1800" i="1" dirty="0" err="1">
                <a:effectLst/>
                <a:latin typeface="Times New Roman" panose="02020603050405020304" pitchFamily="18" charset="0"/>
                <a:ea typeface="Times New Roman" panose="02020603050405020304" pitchFamily="18" charset="0"/>
              </a:rPr>
              <a:t>summer</a:t>
            </a:r>
            <a:r>
              <a:rPr lang="sk-SK" sz="1800" i="1" dirty="0">
                <a:effectLst/>
                <a:latin typeface="Times New Roman" panose="02020603050405020304" pitchFamily="18" charset="0"/>
                <a:ea typeface="Times New Roman" panose="02020603050405020304" pitchFamily="18" charset="0"/>
              </a:rPr>
              <a:t>/big </a:t>
            </a:r>
            <a:r>
              <a:rPr lang="sk-SK" sz="1800" i="1" dirty="0" err="1">
                <a:effectLst/>
                <a:latin typeface="Times New Roman" panose="02020603050405020304" pitchFamily="18" charset="0"/>
                <a:ea typeface="Times New Roman" panose="02020603050405020304" pitchFamily="18" charset="0"/>
              </a:rPr>
              <a:t>rubbish</a:t>
            </a:r>
            <a:r>
              <a:rPr lang="sk-SK" sz="1800" i="1" dirty="0">
                <a:effectLst/>
                <a:latin typeface="Times New Roman" panose="02020603050405020304" pitchFamily="18" charset="0"/>
                <a:ea typeface="Times New Roman" panose="02020603050405020304" pitchFamily="18" charset="0"/>
              </a:rPr>
              <a:t>/... </a:t>
            </a:r>
            <a:r>
              <a:rPr lang="sk-SK" sz="1800" dirty="0">
                <a:effectLst/>
                <a:latin typeface="Times New Roman" panose="02020603050405020304" pitchFamily="18" charset="0"/>
                <a:ea typeface="Times New Roman" panose="02020603050405020304" pitchFamily="18" charset="0"/>
              </a:rPr>
              <a:t>Žiaci tieto slovné spojenia zapisujú len na interaktívnu tabuľu, a to aj napriek tomu, že s nimi budú pracovať v rámci domácej úlohy. Vytvorenú mapu brainstormingu učiteľ pre žiakov sprístupní na stránke školy. (Na začiatku nasledujúcej vyučovacej hodiny pri kontrole domácej úlohy použije učiteľ vytvorenú  </a:t>
            </a:r>
            <a:r>
              <a:rPr lang="sk-SK" sz="1800" dirty="0" err="1">
                <a:effectLst/>
                <a:latin typeface="Times New Roman" panose="02020603050405020304" pitchFamily="18" charset="0"/>
                <a:ea typeface="Times New Roman" panose="02020603050405020304" pitchFamily="18" charset="0"/>
              </a:rPr>
              <a:t>brainstormingovú</a:t>
            </a:r>
            <a:r>
              <a:rPr lang="sk-SK" sz="1800" dirty="0">
                <a:effectLst/>
                <a:latin typeface="Times New Roman" panose="02020603050405020304" pitchFamily="18" charset="0"/>
                <a:ea typeface="Times New Roman" panose="02020603050405020304" pitchFamily="18" charset="0"/>
              </a:rPr>
              <a:t> mapu, zobrazí ju žiakom prostredníctvom IT).</a:t>
            </a:r>
          </a:p>
          <a:p>
            <a:pPr algn="just">
              <a:lnSpc>
                <a:spcPct val="150000"/>
              </a:lnSpc>
              <a:spcAft>
                <a:spcPts val="1000"/>
              </a:spcAft>
              <a:tabLst>
                <a:tab pos="540385" algn="l"/>
              </a:tabLst>
            </a:pPr>
            <a:endParaRPr lang="sk-SK" dirty="0">
              <a:latin typeface="Times New Roman" panose="02020603050405020304" pitchFamily="18" charset="0"/>
              <a:ea typeface="Times New Roman" panose="02020603050405020304" pitchFamily="18" charset="0"/>
            </a:endParaRPr>
          </a:p>
          <a:p>
            <a:pPr algn="just">
              <a:lnSpc>
                <a:spcPct val="150000"/>
              </a:lnSpc>
              <a:spcAft>
                <a:spcPts val="1000"/>
              </a:spcAft>
              <a:tabLst>
                <a:tab pos="540385" algn="l"/>
              </a:tabLst>
            </a:pPr>
            <a:endParaRPr lang="sk-SK" sz="1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1058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E83CF679-5752-485D-BD50-447DDD3F82D2}"/>
              </a:ext>
            </a:extLst>
          </p:cNvPr>
          <p:cNvSpPr>
            <a:spLocks noGrp="1"/>
          </p:cNvSpPr>
          <p:nvPr>
            <p:ph idx="1"/>
          </p:nvPr>
        </p:nvSpPr>
        <p:spPr>
          <a:xfrm>
            <a:off x="323528" y="1136725"/>
            <a:ext cx="7560840" cy="5400600"/>
          </a:xfrm>
        </p:spPr>
        <p:txBody>
          <a:bodyPr>
            <a:normAutofit/>
          </a:bodyPr>
          <a:lstStyle/>
          <a:p>
            <a:pPr marL="0" indent="0">
              <a:lnSpc>
                <a:spcPts val="500"/>
              </a:lnSpc>
              <a:spcBef>
                <a:spcPts val="45"/>
              </a:spcBef>
              <a:buNone/>
            </a:pPr>
            <a:r>
              <a:rPr lang="en-US" sz="1800" dirty="0">
                <a:effectLst/>
                <a:latin typeface="Times New Roman" panose="02020603050405020304" pitchFamily="18"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pPr marL="0" indent="0">
              <a:buNone/>
            </a:pPr>
            <a:r>
              <a:rPr lang="en-US" sz="1800" spc="-5" dirty="0">
                <a:effectLst/>
                <a:latin typeface="Cambria" panose="02040503050406030204" pitchFamily="18" charset="0"/>
                <a:ea typeface="Cambria" panose="02040503050406030204" pitchFamily="18" charset="0"/>
                <a:cs typeface="Cambria" panose="02040503050406030204" pitchFamily="18" charset="0"/>
              </a:rPr>
              <a:t>1</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10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T</a:t>
            </a:r>
            <a:r>
              <a:rPr lang="en-US" sz="1800" spc="-5" dirty="0">
                <a:effectLst/>
                <a:latin typeface="Cambria" panose="02040503050406030204" pitchFamily="18" charset="0"/>
                <a:ea typeface="Cambria" panose="02040503050406030204" pitchFamily="18" charset="0"/>
                <a:cs typeface="Cambria" panose="02040503050406030204" pitchFamily="18" charset="0"/>
              </a:rPr>
              <a:t>h</a:t>
            </a:r>
            <a:r>
              <a:rPr lang="en-US" sz="1800" dirty="0">
                <a:effectLst/>
                <a:latin typeface="Cambria" panose="02040503050406030204" pitchFamily="18" charset="0"/>
                <a:ea typeface="Cambria" panose="02040503050406030204" pitchFamily="18" charset="0"/>
                <a:cs typeface="Cambria" panose="02040503050406030204" pitchFamily="18" charset="0"/>
              </a:rPr>
              <a:t>e old</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city</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of</a:t>
            </a:r>
            <a:r>
              <a:rPr lang="en-US" sz="1800" spc="5" dirty="0">
                <a:effectLst/>
                <a:latin typeface="Cambria" panose="02040503050406030204" pitchFamily="18" charset="0"/>
                <a:ea typeface="Cambria" panose="02040503050406030204" pitchFamily="18" charset="0"/>
                <a:cs typeface="Cambria" panose="02040503050406030204" pitchFamily="18" charset="0"/>
              </a:rPr>
              <a:t> L</a:t>
            </a:r>
            <a:r>
              <a:rPr lang="en-US" sz="1800" dirty="0">
                <a:effectLst/>
                <a:latin typeface="Cambria" panose="02040503050406030204" pitchFamily="18" charset="0"/>
                <a:ea typeface="Cambria" panose="02040503050406030204" pitchFamily="18" charset="0"/>
                <a:cs typeface="Cambria" panose="02040503050406030204" pitchFamily="18" charset="0"/>
              </a:rPr>
              <a:t>on</a:t>
            </a:r>
            <a:r>
              <a:rPr lang="en-US" sz="1800" spc="-5" dirty="0">
                <a:effectLst/>
                <a:latin typeface="Cambria" panose="02040503050406030204" pitchFamily="18" charset="0"/>
                <a:ea typeface="Cambria" panose="02040503050406030204" pitchFamily="18" charset="0"/>
                <a:cs typeface="Cambria" panose="02040503050406030204" pitchFamily="18" charset="0"/>
              </a:rPr>
              <a:t>d</a:t>
            </a:r>
            <a:r>
              <a:rPr lang="en-US" sz="1800" dirty="0">
                <a:effectLst/>
                <a:latin typeface="Cambria" panose="02040503050406030204" pitchFamily="18" charset="0"/>
                <a:ea typeface="Cambria" panose="02040503050406030204" pitchFamily="18" charset="0"/>
                <a:cs typeface="Cambria" panose="02040503050406030204" pitchFamily="18" charset="0"/>
              </a:rPr>
              <a:t>on</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w</a:t>
            </a:r>
            <a:r>
              <a:rPr lang="en-US" sz="1800" dirty="0">
                <a:effectLst/>
                <a:latin typeface="Cambria" panose="02040503050406030204" pitchFamily="18" charset="0"/>
                <a:ea typeface="Cambria" panose="02040503050406030204" pitchFamily="18" charset="0"/>
                <a:cs typeface="Cambria" panose="02040503050406030204" pitchFamily="18" charset="0"/>
              </a:rPr>
              <a:t>as ve</a:t>
            </a:r>
            <a:r>
              <a:rPr lang="en-US" sz="1800" spc="-5" dirty="0">
                <a:effectLst/>
                <a:latin typeface="Cambria" panose="02040503050406030204" pitchFamily="18" charset="0"/>
                <a:ea typeface="Cambria" panose="02040503050406030204" pitchFamily="18" charset="0"/>
                <a:cs typeface="Cambria" panose="02040503050406030204" pitchFamily="18" charset="0"/>
              </a:rPr>
              <a:t>r</a:t>
            </a:r>
            <a:r>
              <a:rPr lang="en-US" sz="1800" dirty="0">
                <a:effectLst/>
                <a:latin typeface="Cambria" panose="02040503050406030204" pitchFamily="18" charset="0"/>
                <a:ea typeface="Cambria" panose="02040503050406030204" pitchFamily="18" charset="0"/>
                <a:cs typeface="Cambria" panose="02040503050406030204" pitchFamily="18" charset="0"/>
              </a:rPr>
              <a:t>y </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d</a:t>
            </a:r>
            <a:r>
              <a:rPr lang="en-US" sz="1800" dirty="0">
                <a:effectLst/>
                <a:latin typeface="Cambria" panose="02040503050406030204" pitchFamily="18" charset="0"/>
                <a:ea typeface="Cambria" panose="02040503050406030204" pitchFamily="18" charset="0"/>
                <a:cs typeface="Cambria" panose="02040503050406030204" pitchFamily="18" charset="0"/>
              </a:rPr>
              <a:t>if</a:t>
            </a:r>
            <a:r>
              <a:rPr lang="en-US" sz="1800" spc="-5" dirty="0">
                <a:effectLst/>
                <a:latin typeface="Cambria" panose="02040503050406030204" pitchFamily="18" charset="0"/>
                <a:ea typeface="Cambria" panose="02040503050406030204" pitchFamily="18" charset="0"/>
                <a:cs typeface="Cambria" panose="02040503050406030204" pitchFamily="18" charset="0"/>
              </a:rPr>
              <a:t>f</a:t>
            </a:r>
            <a:r>
              <a:rPr lang="en-US" sz="1800" dirty="0">
                <a:effectLst/>
                <a:latin typeface="Cambria" panose="02040503050406030204" pitchFamily="18" charset="0"/>
                <a:ea typeface="Cambria" panose="02040503050406030204" pitchFamily="18" charset="0"/>
                <a:cs typeface="Cambria" panose="02040503050406030204" pitchFamily="18" charset="0"/>
              </a:rPr>
              <a:t>erent</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f</a:t>
            </a:r>
            <a:r>
              <a:rPr lang="en-US" sz="1800" spc="-10" dirty="0">
                <a:effectLst/>
                <a:latin typeface="Cambria" panose="02040503050406030204" pitchFamily="18" charset="0"/>
                <a:ea typeface="Cambria" panose="02040503050406030204" pitchFamily="18" charset="0"/>
                <a:cs typeface="Cambria" panose="02040503050406030204" pitchFamily="18" charset="0"/>
              </a:rPr>
              <a:t>r</a:t>
            </a:r>
            <a:r>
              <a:rPr lang="en-US" sz="1800" spc="10" dirty="0">
                <a:effectLst/>
                <a:latin typeface="Cambria" panose="02040503050406030204" pitchFamily="18" charset="0"/>
                <a:ea typeface="Cambria" panose="02040503050406030204" pitchFamily="18" charset="0"/>
                <a:cs typeface="Cambria" panose="02040503050406030204" pitchFamily="18" charset="0"/>
              </a:rPr>
              <a:t>o</a:t>
            </a:r>
            <a:r>
              <a:rPr lang="en-US" sz="1800" dirty="0">
                <a:effectLst/>
                <a:latin typeface="Cambria" panose="02040503050406030204" pitchFamily="18" charset="0"/>
                <a:ea typeface="Cambria" panose="02040503050406030204" pitchFamily="18" charset="0"/>
                <a:cs typeface="Cambria" panose="02040503050406030204" pitchFamily="18" charset="0"/>
              </a:rPr>
              <a:t>m to</a:t>
            </a:r>
            <a:r>
              <a:rPr lang="en-US" sz="1800" spc="-5" dirty="0">
                <a:effectLst/>
                <a:latin typeface="Cambria" panose="02040503050406030204" pitchFamily="18" charset="0"/>
                <a:ea typeface="Cambria" panose="02040503050406030204" pitchFamily="18" charset="0"/>
                <a:cs typeface="Cambria" panose="02040503050406030204" pitchFamily="18" charset="0"/>
              </a:rPr>
              <a:t>d</a:t>
            </a:r>
            <a:r>
              <a:rPr lang="en-US" sz="1800" dirty="0">
                <a:effectLst/>
                <a:latin typeface="Cambria" panose="02040503050406030204" pitchFamily="18" charset="0"/>
                <a:ea typeface="Cambria" panose="02040503050406030204" pitchFamily="18" charset="0"/>
                <a:cs typeface="Cambria" panose="02040503050406030204" pitchFamily="18" charset="0"/>
              </a:rPr>
              <a:t>ay</a:t>
            </a:r>
            <a:r>
              <a:rPr lang="en-US" sz="1800" spc="-10" dirty="0">
                <a:effectLst/>
                <a:latin typeface="Cambria" panose="02040503050406030204" pitchFamily="18" charset="0"/>
                <a:ea typeface="Cambria" panose="02040503050406030204" pitchFamily="18" charset="0"/>
                <a:cs typeface="Cambria" panose="02040503050406030204" pitchFamily="18" charset="0"/>
              </a:rPr>
              <a:t>´</a:t>
            </a:r>
            <a:r>
              <a:rPr lang="en-US" sz="1800" dirty="0">
                <a:effectLst/>
                <a:latin typeface="Cambria" panose="02040503050406030204" pitchFamily="18" charset="0"/>
                <a:ea typeface="Cambria" panose="02040503050406030204" pitchFamily="18" charset="0"/>
                <a:cs typeface="Cambria" panose="02040503050406030204" pitchFamily="18" charset="0"/>
              </a:rPr>
              <a:t>s city.</a:t>
            </a:r>
            <a:endParaRPr lang="sk-SK" sz="1800" dirty="0">
              <a:effectLst/>
              <a:latin typeface="Times New Roman" panose="02020603050405020304" pitchFamily="18" charset="0"/>
              <a:ea typeface="Times New Roman" panose="02020603050405020304" pitchFamily="18" charset="0"/>
            </a:endParaRPr>
          </a:p>
          <a:p>
            <a:pPr marL="0" indent="0">
              <a:lnSpc>
                <a:spcPts val="600"/>
              </a:lnSpc>
              <a:spcBef>
                <a:spcPts val="10"/>
              </a:spcBef>
              <a:buNone/>
            </a:pPr>
            <a:r>
              <a:rPr lang="en-US" sz="1800" dirty="0">
                <a:effectLst/>
                <a:latin typeface="Times New Roman" panose="02020603050405020304" pitchFamily="18"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pPr marL="0" indent="0">
              <a:buNone/>
            </a:pPr>
            <a:r>
              <a:rPr lang="en-US" sz="1800" spc="-5" dirty="0">
                <a:effectLst/>
                <a:latin typeface="Cambria" panose="02040503050406030204" pitchFamily="18" charset="0"/>
                <a:ea typeface="Cambria" panose="02040503050406030204" pitchFamily="18" charset="0"/>
                <a:cs typeface="Cambria" panose="02040503050406030204" pitchFamily="18" charset="0"/>
              </a:rPr>
              <a:t>2</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1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I</a:t>
            </a:r>
            <a:r>
              <a:rPr lang="en-US" sz="1800" dirty="0">
                <a:effectLst/>
                <a:latin typeface="Cambria" panose="02040503050406030204" pitchFamily="18" charset="0"/>
                <a:ea typeface="Cambria" panose="02040503050406030204" pitchFamily="18" charset="0"/>
                <a:cs typeface="Cambria" panose="02040503050406030204" pitchFamily="18" charset="0"/>
              </a:rPr>
              <a:t>t was a </a:t>
            </a:r>
            <a:r>
              <a:rPr lang="en-US" sz="1800" u="sng"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clean </a:t>
            </a:r>
            <a:r>
              <a:rPr lang="en-US" sz="1800" spc="-26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a</a:t>
            </a:r>
            <a:r>
              <a:rPr lang="en-US" sz="1800" spc="5" dirty="0">
                <a:effectLst/>
                <a:latin typeface="Cambria" panose="02040503050406030204" pitchFamily="18" charset="0"/>
                <a:ea typeface="Cambria" panose="02040503050406030204" pitchFamily="18" charset="0"/>
                <a:cs typeface="Cambria" panose="02040503050406030204" pitchFamily="18" charset="0"/>
              </a:rPr>
              <a:t>n</a:t>
            </a:r>
            <a:r>
              <a:rPr lang="en-US" sz="1800" dirty="0">
                <a:effectLst/>
                <a:latin typeface="Cambria" panose="02040503050406030204" pitchFamily="18" charset="0"/>
                <a:ea typeface="Cambria" panose="02040503050406030204" pitchFamily="18" charset="0"/>
                <a:cs typeface="Cambria" panose="02040503050406030204" pitchFamily="18" charset="0"/>
              </a:rPr>
              <a:t>d</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u="sng"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safe </a:t>
            </a:r>
            <a:r>
              <a:rPr lang="en-US" sz="1800" dirty="0">
                <a:effectLst/>
                <a:latin typeface="Cambria" panose="02040503050406030204" pitchFamily="18" charset="0"/>
                <a:ea typeface="Cambria" panose="02040503050406030204" pitchFamily="18" charset="0"/>
                <a:cs typeface="Cambria" panose="02040503050406030204" pitchFamily="18" charset="0"/>
              </a:rPr>
              <a:t>cit</a:t>
            </a:r>
            <a:r>
              <a:rPr lang="en-US" sz="1800" spc="-5" dirty="0">
                <a:effectLst/>
                <a:latin typeface="Cambria" panose="02040503050406030204" pitchFamily="18" charset="0"/>
                <a:ea typeface="Cambria" panose="02040503050406030204" pitchFamily="18" charset="0"/>
                <a:cs typeface="Cambria" panose="02040503050406030204" pitchFamily="18" charset="0"/>
              </a:rPr>
              <a:t>y</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too.</a:t>
            </a:r>
            <a:endParaRPr lang="sk-SK" sz="1800" dirty="0">
              <a:effectLst/>
              <a:latin typeface="Times New Roman" panose="02020603050405020304" pitchFamily="18" charset="0"/>
              <a:ea typeface="Times New Roman" panose="02020603050405020304" pitchFamily="18" charset="0"/>
            </a:endParaRPr>
          </a:p>
          <a:p>
            <a:pPr marL="0" indent="0">
              <a:lnSpc>
                <a:spcPts val="500"/>
              </a:lnSpc>
              <a:spcBef>
                <a:spcPts val="45"/>
              </a:spcBef>
              <a:buNone/>
            </a:pPr>
            <a:r>
              <a:rPr lang="en-US" sz="1800" dirty="0">
                <a:effectLst/>
                <a:latin typeface="Times New Roman" panose="02020603050405020304" pitchFamily="18"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pPr marL="0" indent="0">
              <a:buNone/>
            </a:pPr>
            <a:r>
              <a:rPr lang="en-US" sz="1800" spc="-5" dirty="0">
                <a:effectLst/>
                <a:latin typeface="Cambria" panose="02040503050406030204" pitchFamily="18" charset="0"/>
                <a:ea typeface="Cambria" panose="02040503050406030204" pitchFamily="18" charset="0"/>
                <a:cs typeface="Cambria" panose="02040503050406030204" pitchFamily="18" charset="0"/>
              </a:rPr>
              <a:t>3</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10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T</a:t>
            </a:r>
            <a:r>
              <a:rPr lang="en-US" sz="1800" spc="-5" dirty="0">
                <a:effectLst/>
                <a:latin typeface="Cambria" panose="02040503050406030204" pitchFamily="18" charset="0"/>
                <a:ea typeface="Cambria" panose="02040503050406030204" pitchFamily="18" charset="0"/>
                <a:cs typeface="Cambria" panose="02040503050406030204" pitchFamily="18" charset="0"/>
              </a:rPr>
              <a:t>h</a:t>
            </a:r>
            <a:r>
              <a:rPr lang="en-US" sz="1800" dirty="0">
                <a:effectLst/>
                <a:latin typeface="Cambria" panose="02040503050406030204" pitchFamily="18" charset="0"/>
                <a:ea typeface="Cambria" panose="02040503050406030204" pitchFamily="18" charset="0"/>
                <a:cs typeface="Cambria" panose="02040503050406030204" pitchFamily="18" charset="0"/>
              </a:rPr>
              <a:t>e g</a:t>
            </a:r>
            <a:r>
              <a:rPr lang="en-US" sz="1800" spc="-5" dirty="0">
                <a:effectLst/>
                <a:latin typeface="Cambria" panose="02040503050406030204" pitchFamily="18" charset="0"/>
                <a:ea typeface="Cambria" panose="02040503050406030204" pitchFamily="18" charset="0"/>
                <a:cs typeface="Cambria" panose="02040503050406030204" pitchFamily="18" charset="0"/>
              </a:rPr>
              <a:t>r</a:t>
            </a:r>
            <a:r>
              <a:rPr lang="en-US" sz="1800" dirty="0">
                <a:effectLst/>
                <a:latin typeface="Cambria" panose="02040503050406030204" pitchFamily="18" charset="0"/>
                <a:ea typeface="Cambria" panose="02040503050406030204" pitchFamily="18" charset="0"/>
                <a:cs typeface="Cambria" panose="02040503050406030204" pitchFamily="18" charset="0"/>
              </a:rPr>
              <a:t>e</a:t>
            </a:r>
            <a:r>
              <a:rPr lang="en-US" sz="1800" spc="5" dirty="0">
                <a:effectLst/>
                <a:latin typeface="Cambria" panose="02040503050406030204" pitchFamily="18" charset="0"/>
                <a:ea typeface="Cambria" panose="02040503050406030204" pitchFamily="18" charset="0"/>
                <a:cs typeface="Cambria" panose="02040503050406030204" pitchFamily="18" charset="0"/>
              </a:rPr>
              <a:t>a</a:t>
            </a:r>
            <a:r>
              <a:rPr lang="en-US" sz="1800" dirty="0">
                <a:effectLst/>
                <a:latin typeface="Cambria" panose="02040503050406030204" pitchFamily="18" charset="0"/>
                <a:ea typeface="Cambria" panose="02040503050406030204" pitchFamily="18" charset="0"/>
                <a:cs typeface="Cambria" panose="02040503050406030204" pitchFamily="18" charset="0"/>
              </a:rPr>
              <a:t>t fi</a:t>
            </a:r>
            <a:r>
              <a:rPr lang="en-US" sz="1800" spc="-5" dirty="0">
                <a:effectLst/>
                <a:latin typeface="Cambria" panose="02040503050406030204" pitchFamily="18" charset="0"/>
                <a:ea typeface="Cambria" panose="02040503050406030204" pitchFamily="18" charset="0"/>
                <a:cs typeface="Cambria" panose="02040503050406030204" pitchFamily="18" charset="0"/>
              </a:rPr>
              <a:t>r</a:t>
            </a:r>
            <a:r>
              <a:rPr lang="en-US" sz="1800" dirty="0">
                <a:effectLst/>
                <a:latin typeface="Cambria" panose="02040503050406030204" pitchFamily="18" charset="0"/>
                <a:ea typeface="Cambria" panose="02040503050406030204" pitchFamily="18" charset="0"/>
                <a:cs typeface="Cambria" panose="02040503050406030204" pitchFamily="18" charset="0"/>
              </a:rPr>
              <a:t>e of Lon</a:t>
            </a:r>
            <a:r>
              <a:rPr lang="en-US" sz="1800" spc="-5" dirty="0">
                <a:effectLst/>
                <a:latin typeface="Cambria" panose="02040503050406030204" pitchFamily="18" charset="0"/>
                <a:ea typeface="Cambria" panose="02040503050406030204" pitchFamily="18" charset="0"/>
                <a:cs typeface="Cambria" panose="02040503050406030204" pitchFamily="18" charset="0"/>
              </a:rPr>
              <a:t>d</a:t>
            </a:r>
            <a:r>
              <a:rPr lang="en-US" sz="1800" spc="10" dirty="0">
                <a:effectLst/>
                <a:latin typeface="Cambria" panose="02040503050406030204" pitchFamily="18" charset="0"/>
                <a:ea typeface="Cambria" panose="02040503050406030204" pitchFamily="18" charset="0"/>
                <a:cs typeface="Cambria" panose="02040503050406030204" pitchFamily="18" charset="0"/>
              </a:rPr>
              <a:t>o</a:t>
            </a:r>
            <a:r>
              <a:rPr lang="en-US" sz="1800" dirty="0">
                <a:effectLst/>
                <a:latin typeface="Cambria" panose="02040503050406030204" pitchFamily="18" charset="0"/>
                <a:ea typeface="Cambria" panose="02040503050406030204" pitchFamily="18" charset="0"/>
                <a:cs typeface="Cambria" panose="02040503050406030204" pitchFamily="18" charset="0"/>
              </a:rPr>
              <a:t>n ha</a:t>
            </a:r>
            <a:r>
              <a:rPr lang="en-US" sz="1800" spc="5" dirty="0">
                <a:effectLst/>
                <a:latin typeface="Cambria" panose="02040503050406030204" pitchFamily="18" charset="0"/>
                <a:ea typeface="Cambria" panose="02040503050406030204" pitchFamily="18" charset="0"/>
                <a:cs typeface="Cambria" panose="02040503050406030204" pitchFamily="18" charset="0"/>
              </a:rPr>
              <a:t>pp</a:t>
            </a:r>
            <a:r>
              <a:rPr lang="en-US" sz="1800" dirty="0">
                <a:effectLst/>
                <a:latin typeface="Cambria" panose="02040503050406030204" pitchFamily="18" charset="0"/>
                <a:ea typeface="Cambria" panose="02040503050406030204" pitchFamily="18" charset="0"/>
                <a:cs typeface="Cambria" panose="02040503050406030204" pitchFamily="18" charset="0"/>
              </a:rPr>
              <a:t>e</a:t>
            </a:r>
            <a:r>
              <a:rPr lang="en-US" sz="1800" spc="-5" dirty="0">
                <a:effectLst/>
                <a:latin typeface="Cambria" panose="02040503050406030204" pitchFamily="18" charset="0"/>
                <a:ea typeface="Cambria" panose="02040503050406030204" pitchFamily="18" charset="0"/>
                <a:cs typeface="Cambria" panose="02040503050406030204" pitchFamily="18" charset="0"/>
              </a:rPr>
              <a:t>n</a:t>
            </a:r>
            <a:r>
              <a:rPr lang="en-US" sz="1800" dirty="0">
                <a:effectLst/>
                <a:latin typeface="Cambria" panose="02040503050406030204" pitchFamily="18" charset="0"/>
                <a:ea typeface="Cambria" panose="02040503050406030204" pitchFamily="18" charset="0"/>
                <a:cs typeface="Cambria" panose="02040503050406030204" pitchFamily="18" charset="0"/>
              </a:rPr>
              <a:t>ed</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in</a:t>
            </a:r>
            <a:r>
              <a:rPr lang="en-US" sz="1800" spc="15" dirty="0">
                <a:effectLst/>
                <a:latin typeface="Cambria" panose="02040503050406030204" pitchFamily="18" charset="0"/>
                <a:ea typeface="Cambria" panose="02040503050406030204" pitchFamily="18" charset="0"/>
                <a:cs typeface="Cambria" panose="02040503050406030204" pitchFamily="18" charset="0"/>
              </a:rPr>
              <a:t> </a:t>
            </a:r>
            <a:r>
              <a:rPr lang="en-US" sz="1800" u="sng" spc="-5"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1966</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endParaRPr lang="sk-SK" sz="1800" dirty="0">
              <a:effectLst/>
              <a:latin typeface="Times New Roman" panose="02020603050405020304" pitchFamily="18" charset="0"/>
              <a:ea typeface="Times New Roman" panose="02020603050405020304" pitchFamily="18" charset="0"/>
            </a:endParaRPr>
          </a:p>
          <a:p>
            <a:pPr marL="0" indent="0">
              <a:lnSpc>
                <a:spcPts val="500"/>
              </a:lnSpc>
              <a:spcBef>
                <a:spcPts val="50"/>
              </a:spcBef>
              <a:buNone/>
            </a:pPr>
            <a:r>
              <a:rPr lang="en-US" sz="1800" dirty="0">
                <a:effectLst/>
                <a:latin typeface="Times New Roman" panose="02020603050405020304" pitchFamily="18"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pPr marL="0" indent="0">
              <a:buNone/>
            </a:pPr>
            <a:r>
              <a:rPr lang="en-US" sz="1800" spc="-5" dirty="0">
                <a:effectLst/>
                <a:latin typeface="Cambria" panose="02040503050406030204" pitchFamily="18" charset="0"/>
                <a:ea typeface="Cambria" panose="02040503050406030204" pitchFamily="18" charset="0"/>
                <a:cs typeface="Cambria" panose="02040503050406030204" pitchFamily="18" charset="0"/>
              </a:rPr>
              <a:t>4</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10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T</a:t>
            </a:r>
            <a:r>
              <a:rPr lang="en-US" sz="1800" spc="-5" dirty="0">
                <a:effectLst/>
                <a:latin typeface="Cambria" panose="02040503050406030204" pitchFamily="18" charset="0"/>
                <a:ea typeface="Cambria" panose="02040503050406030204" pitchFamily="18" charset="0"/>
                <a:cs typeface="Cambria" panose="02040503050406030204" pitchFamily="18" charset="0"/>
              </a:rPr>
              <a:t>h</a:t>
            </a:r>
            <a:r>
              <a:rPr lang="en-US" sz="1800" dirty="0">
                <a:effectLst/>
                <a:latin typeface="Cambria" panose="02040503050406030204" pitchFamily="18" charset="0"/>
                <a:ea typeface="Cambria" panose="02040503050406030204" pitchFamily="18" charset="0"/>
                <a:cs typeface="Cambria" panose="02040503050406030204" pitchFamily="18" charset="0"/>
              </a:rPr>
              <a:t>e fi</a:t>
            </a:r>
            <a:r>
              <a:rPr lang="en-US" sz="1800" spc="-5" dirty="0">
                <a:effectLst/>
                <a:latin typeface="Cambria" panose="02040503050406030204" pitchFamily="18" charset="0"/>
                <a:ea typeface="Cambria" panose="02040503050406030204" pitchFamily="18" charset="0"/>
                <a:cs typeface="Cambria" panose="02040503050406030204" pitchFamily="18" charset="0"/>
              </a:rPr>
              <a:t>r</a:t>
            </a:r>
            <a:r>
              <a:rPr lang="en-US" sz="1800" dirty="0">
                <a:effectLst/>
                <a:latin typeface="Cambria" panose="02040503050406030204" pitchFamily="18" charset="0"/>
                <a:ea typeface="Cambria" panose="02040503050406030204" pitchFamily="18" charset="0"/>
                <a:cs typeface="Cambria" panose="02040503050406030204" pitchFamily="18" charset="0"/>
              </a:rPr>
              <a:t>e s</a:t>
            </a:r>
            <a:r>
              <a:rPr lang="en-US" sz="1800" spc="5" dirty="0">
                <a:effectLst/>
                <a:latin typeface="Cambria" panose="02040503050406030204" pitchFamily="18" charset="0"/>
                <a:ea typeface="Cambria" panose="02040503050406030204" pitchFamily="18" charset="0"/>
                <a:cs typeface="Cambria" panose="02040503050406030204" pitchFamily="18" charset="0"/>
              </a:rPr>
              <a:t>t</a:t>
            </a:r>
            <a:r>
              <a:rPr lang="en-US" sz="1800" dirty="0">
                <a:effectLst/>
                <a:latin typeface="Cambria" panose="02040503050406030204" pitchFamily="18" charset="0"/>
                <a:ea typeface="Cambria" panose="02040503050406030204" pitchFamily="18" charset="0"/>
                <a:cs typeface="Cambria" panose="02040503050406030204" pitchFamily="18" charset="0"/>
              </a:rPr>
              <a:t>arted</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in</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a</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bake</a:t>
            </a:r>
            <a:r>
              <a:rPr lang="en-US" sz="1800" spc="-5" dirty="0">
                <a:effectLst/>
                <a:latin typeface="Cambria" panose="02040503050406030204" pitchFamily="18" charset="0"/>
                <a:ea typeface="Cambria" panose="02040503050406030204" pitchFamily="18" charset="0"/>
                <a:cs typeface="Cambria" panose="02040503050406030204" pitchFamily="18" charset="0"/>
              </a:rPr>
              <a:t>ry</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endParaRPr lang="sk-SK" sz="1800" dirty="0">
              <a:effectLst/>
              <a:latin typeface="Times New Roman" panose="02020603050405020304" pitchFamily="18" charset="0"/>
              <a:ea typeface="Times New Roman" panose="02020603050405020304" pitchFamily="18" charset="0"/>
            </a:endParaRPr>
          </a:p>
          <a:p>
            <a:pPr marL="0" indent="0">
              <a:lnSpc>
                <a:spcPts val="500"/>
              </a:lnSpc>
              <a:spcBef>
                <a:spcPts val="45"/>
              </a:spcBef>
              <a:buNone/>
            </a:pPr>
            <a:r>
              <a:rPr lang="en-US" sz="1800" dirty="0">
                <a:effectLst/>
                <a:latin typeface="Times New Roman" panose="02020603050405020304" pitchFamily="18"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pPr marL="0" indent="0">
              <a:buNone/>
            </a:pPr>
            <a:r>
              <a:rPr lang="en-US" sz="1800" spc="-5" dirty="0">
                <a:effectLst/>
                <a:latin typeface="Cambria" panose="02040503050406030204" pitchFamily="18" charset="0"/>
                <a:ea typeface="Cambria" panose="02040503050406030204" pitchFamily="18" charset="0"/>
                <a:cs typeface="Cambria" panose="02040503050406030204" pitchFamily="18" charset="0"/>
              </a:rPr>
              <a:t>5</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10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T</a:t>
            </a:r>
            <a:r>
              <a:rPr lang="en-US" sz="1800" spc="-5" dirty="0">
                <a:effectLst/>
                <a:latin typeface="Cambria" panose="02040503050406030204" pitchFamily="18" charset="0"/>
                <a:ea typeface="Cambria" panose="02040503050406030204" pitchFamily="18" charset="0"/>
                <a:cs typeface="Cambria" panose="02040503050406030204" pitchFamily="18" charset="0"/>
              </a:rPr>
              <a:t>h</a:t>
            </a:r>
            <a:r>
              <a:rPr lang="en-US" sz="1800" dirty="0">
                <a:effectLst/>
                <a:latin typeface="Cambria" panose="02040503050406030204" pitchFamily="18" charset="0"/>
                <a:ea typeface="Cambria" panose="02040503050406030204" pitchFamily="18" charset="0"/>
                <a:cs typeface="Cambria" panose="02040503050406030204" pitchFamily="18" charset="0"/>
              </a:rPr>
              <a:t>e </a:t>
            </a:r>
            <a:r>
              <a:rPr lang="en-US" sz="1800" spc="5" dirty="0">
                <a:effectLst/>
                <a:latin typeface="Cambria" panose="02040503050406030204" pitchFamily="18" charset="0"/>
                <a:ea typeface="Cambria" panose="02040503050406030204" pitchFamily="18" charset="0"/>
                <a:cs typeface="Cambria" panose="02040503050406030204" pitchFamily="18" charset="0"/>
              </a:rPr>
              <a:t>n</a:t>
            </a:r>
            <a:r>
              <a:rPr lang="en-US" sz="1800" dirty="0">
                <a:effectLst/>
                <a:latin typeface="Cambria" panose="02040503050406030204" pitchFamily="18" charset="0"/>
                <a:ea typeface="Cambria" panose="02040503050406030204" pitchFamily="18" charset="0"/>
                <a:cs typeface="Cambria" panose="02040503050406030204" pitchFamily="18" charset="0"/>
              </a:rPr>
              <a:t>ame of  a baker </a:t>
            </a:r>
            <a:r>
              <a:rPr lang="en-US" sz="1800" spc="5" dirty="0">
                <a:effectLst/>
                <a:latin typeface="Cambria" panose="02040503050406030204" pitchFamily="18" charset="0"/>
                <a:ea typeface="Cambria" panose="02040503050406030204" pitchFamily="18" charset="0"/>
                <a:cs typeface="Cambria" panose="02040503050406030204" pitchFamily="18" charset="0"/>
              </a:rPr>
              <a:t>w</a:t>
            </a:r>
            <a:r>
              <a:rPr lang="en-US" sz="1800" dirty="0">
                <a:effectLst/>
                <a:latin typeface="Cambria" panose="02040503050406030204" pitchFamily="18" charset="0"/>
                <a:ea typeface="Cambria" panose="02040503050406030204" pitchFamily="18" charset="0"/>
                <a:cs typeface="Cambria" panose="02040503050406030204" pitchFamily="18" charset="0"/>
              </a:rPr>
              <a:t>as T</a:t>
            </a:r>
            <a:r>
              <a:rPr lang="en-US" sz="1800" spc="-5" dirty="0">
                <a:effectLst/>
                <a:latin typeface="Cambria" panose="02040503050406030204" pitchFamily="18" charset="0"/>
                <a:ea typeface="Cambria" panose="02040503050406030204" pitchFamily="18" charset="0"/>
                <a:cs typeface="Cambria" panose="02040503050406030204" pitchFamily="18" charset="0"/>
              </a:rPr>
              <a:t>h</a:t>
            </a:r>
            <a:r>
              <a:rPr lang="en-US" sz="1800" dirty="0">
                <a:effectLst/>
                <a:latin typeface="Cambria" panose="02040503050406030204" pitchFamily="18" charset="0"/>
                <a:ea typeface="Cambria" panose="02040503050406030204" pitchFamily="18" charset="0"/>
                <a:cs typeface="Cambria" panose="02040503050406030204" pitchFamily="18" charset="0"/>
              </a:rPr>
              <a:t>o</a:t>
            </a:r>
            <a:r>
              <a:rPr lang="en-US" sz="1800" spc="-5" dirty="0">
                <a:effectLst/>
                <a:latin typeface="Cambria" panose="02040503050406030204" pitchFamily="18" charset="0"/>
                <a:ea typeface="Cambria" panose="02040503050406030204" pitchFamily="18" charset="0"/>
                <a:cs typeface="Cambria" panose="02040503050406030204" pitchFamily="18" charset="0"/>
              </a:rPr>
              <a:t>m</a:t>
            </a:r>
            <a:r>
              <a:rPr lang="en-US" sz="1800" dirty="0">
                <a:effectLst/>
                <a:latin typeface="Cambria" panose="02040503050406030204" pitchFamily="18" charset="0"/>
                <a:ea typeface="Cambria" panose="02040503050406030204" pitchFamily="18" charset="0"/>
                <a:cs typeface="Cambria" panose="02040503050406030204" pitchFamily="18" charset="0"/>
              </a:rPr>
              <a:t>as </a:t>
            </a:r>
            <a:r>
              <a:rPr lang="en-US" sz="1800" spc="5" dirty="0" err="1">
                <a:effectLst/>
                <a:latin typeface="Cambria" panose="02040503050406030204" pitchFamily="18" charset="0"/>
                <a:ea typeface="Cambria" panose="02040503050406030204" pitchFamily="18" charset="0"/>
                <a:cs typeface="Cambria" panose="02040503050406030204" pitchFamily="18" charset="0"/>
              </a:rPr>
              <a:t>F</a:t>
            </a:r>
            <a:r>
              <a:rPr lang="en-US" sz="1800" dirty="0" err="1">
                <a:effectLst/>
                <a:latin typeface="Cambria" panose="02040503050406030204" pitchFamily="18" charset="0"/>
                <a:ea typeface="Cambria" panose="02040503050406030204" pitchFamily="18" charset="0"/>
                <a:cs typeface="Cambria" panose="02040503050406030204" pitchFamily="18" charset="0"/>
              </a:rPr>
              <a:t>ar</a:t>
            </a:r>
            <a:r>
              <a:rPr lang="en-US" sz="1800" spc="-5" dirty="0" err="1">
                <a:effectLst/>
                <a:latin typeface="Cambria" panose="02040503050406030204" pitchFamily="18" charset="0"/>
                <a:ea typeface="Cambria" panose="02040503050406030204" pitchFamily="18" charset="0"/>
                <a:cs typeface="Cambria" panose="02040503050406030204" pitchFamily="18" charset="0"/>
              </a:rPr>
              <a:t>y</a:t>
            </a:r>
            <a:r>
              <a:rPr lang="en-US" sz="1800" dirty="0" err="1">
                <a:effectLst/>
                <a:latin typeface="Cambria" panose="02040503050406030204" pitchFamily="18" charset="0"/>
                <a:ea typeface="Cambria" panose="02040503050406030204" pitchFamily="18" charset="0"/>
                <a:cs typeface="Cambria" panose="02040503050406030204" pitchFamily="18" charset="0"/>
              </a:rPr>
              <a:t>no</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endParaRPr lang="sk-SK" sz="1800" dirty="0">
              <a:effectLst/>
              <a:latin typeface="Times New Roman" panose="02020603050405020304" pitchFamily="18" charset="0"/>
              <a:ea typeface="Times New Roman" panose="02020603050405020304" pitchFamily="18" charset="0"/>
            </a:endParaRPr>
          </a:p>
          <a:p>
            <a:pPr marL="0" indent="0">
              <a:lnSpc>
                <a:spcPts val="600"/>
              </a:lnSpc>
              <a:spcBef>
                <a:spcPts val="10"/>
              </a:spcBef>
              <a:buNone/>
            </a:pPr>
            <a:r>
              <a:rPr lang="en-US" sz="1800" dirty="0">
                <a:effectLst/>
                <a:latin typeface="Times New Roman" panose="02020603050405020304" pitchFamily="18"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pPr marL="0" indent="0">
              <a:buNone/>
            </a:pPr>
            <a:r>
              <a:rPr lang="en-US" sz="1800" spc="-5" dirty="0">
                <a:effectLst/>
                <a:latin typeface="Cambria" panose="02040503050406030204" pitchFamily="18" charset="0"/>
                <a:ea typeface="Cambria" panose="02040503050406030204" pitchFamily="18" charset="0"/>
                <a:cs typeface="Cambria" panose="02040503050406030204" pitchFamily="18" charset="0"/>
              </a:rPr>
              <a:t>6</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10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T</a:t>
            </a:r>
            <a:r>
              <a:rPr lang="en-US" sz="1800" spc="-5" dirty="0">
                <a:effectLst/>
                <a:latin typeface="Cambria" panose="02040503050406030204" pitchFamily="18" charset="0"/>
                <a:ea typeface="Cambria" panose="02040503050406030204" pitchFamily="18" charset="0"/>
                <a:cs typeface="Cambria" panose="02040503050406030204" pitchFamily="18" charset="0"/>
              </a:rPr>
              <a:t>h</a:t>
            </a:r>
            <a:r>
              <a:rPr lang="en-US" sz="1800" dirty="0">
                <a:effectLst/>
                <a:latin typeface="Cambria" panose="02040503050406030204" pitchFamily="18" charset="0"/>
                <a:ea typeface="Cambria" panose="02040503050406030204" pitchFamily="18" charset="0"/>
                <a:cs typeface="Cambria" panose="02040503050406030204" pitchFamily="18" charset="0"/>
              </a:rPr>
              <a:t>e </a:t>
            </a:r>
            <a:r>
              <a:rPr lang="en-US" sz="1800" spc="5" dirty="0">
                <a:effectLst/>
                <a:latin typeface="Cambria" panose="02040503050406030204" pitchFamily="18" charset="0"/>
                <a:ea typeface="Cambria" panose="02040503050406030204" pitchFamily="18" charset="0"/>
                <a:cs typeface="Cambria" panose="02040503050406030204" pitchFamily="18" charset="0"/>
              </a:rPr>
              <a:t>b</a:t>
            </a:r>
            <a:r>
              <a:rPr lang="en-US" sz="1800" dirty="0">
                <a:effectLst/>
                <a:latin typeface="Cambria" panose="02040503050406030204" pitchFamily="18" charset="0"/>
                <a:ea typeface="Cambria" panose="02040503050406030204" pitchFamily="18" charset="0"/>
                <a:cs typeface="Cambria" panose="02040503050406030204" pitchFamily="18" charset="0"/>
              </a:rPr>
              <a:t>ake</a:t>
            </a:r>
            <a:r>
              <a:rPr lang="en-US" sz="1800" spc="-5" dirty="0">
                <a:effectLst/>
                <a:latin typeface="Cambria" panose="02040503050406030204" pitchFamily="18" charset="0"/>
                <a:ea typeface="Cambria" panose="02040503050406030204" pitchFamily="18" charset="0"/>
                <a:cs typeface="Cambria" panose="02040503050406030204" pitchFamily="18" charset="0"/>
              </a:rPr>
              <a:t>r</a:t>
            </a:r>
            <a:r>
              <a:rPr lang="en-US" sz="1800" dirty="0">
                <a:effectLst/>
                <a:latin typeface="Cambria" panose="02040503050406030204" pitchFamily="18" charset="0"/>
                <a:ea typeface="Cambria" panose="02040503050406030204" pitchFamily="18" charset="0"/>
                <a:cs typeface="Cambria" panose="02040503050406030204" pitchFamily="18" charset="0"/>
              </a:rPr>
              <a:t>y</a:t>
            </a:r>
            <a:r>
              <a:rPr lang="en-US" sz="1800" spc="-5" dirty="0">
                <a:effectLst/>
                <a:latin typeface="Cambria" panose="02040503050406030204" pitchFamily="18" charset="0"/>
                <a:ea typeface="Cambria" panose="02040503050406030204" pitchFamily="18" charset="0"/>
                <a:cs typeface="Cambria" panose="02040503050406030204" pitchFamily="18" charset="0"/>
              </a:rPr>
              <a:t> w</a:t>
            </a:r>
            <a:r>
              <a:rPr lang="en-US" sz="1800" dirty="0">
                <a:effectLst/>
                <a:latin typeface="Cambria" panose="02040503050406030204" pitchFamily="18" charset="0"/>
                <a:ea typeface="Cambria" panose="02040503050406030204" pitchFamily="18" charset="0"/>
                <a:cs typeface="Cambria" panose="02040503050406030204" pitchFamily="18" charset="0"/>
              </a:rPr>
              <a:t>as </a:t>
            </a:r>
            <a:r>
              <a:rPr lang="en-US" sz="1800" spc="5" dirty="0">
                <a:effectLst/>
                <a:latin typeface="Cambria" panose="02040503050406030204" pitchFamily="18" charset="0"/>
                <a:ea typeface="Cambria" panose="02040503050406030204" pitchFamily="18" charset="0"/>
                <a:cs typeface="Cambria" panose="02040503050406030204" pitchFamily="18" charset="0"/>
              </a:rPr>
              <a:t>i</a:t>
            </a:r>
            <a:r>
              <a:rPr lang="en-US" sz="1800" dirty="0">
                <a:effectLst/>
                <a:latin typeface="Cambria" panose="02040503050406030204" pitchFamily="18" charset="0"/>
                <a:ea typeface="Cambria" panose="02040503050406030204" pitchFamily="18" charset="0"/>
                <a:cs typeface="Cambria" panose="02040503050406030204" pitchFamily="18" charset="0"/>
              </a:rPr>
              <a:t>n</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u="sng" spc="-5"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C</a:t>
            </a:r>
            <a:r>
              <a:rPr lang="en-US" sz="1800" u="sng"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ake </a:t>
            </a:r>
            <a:r>
              <a:rPr lang="en-US" sz="1800" spc="-25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L</a:t>
            </a:r>
            <a:r>
              <a:rPr lang="en-US" sz="1800" dirty="0">
                <a:effectLst/>
                <a:latin typeface="Cambria" panose="02040503050406030204" pitchFamily="18" charset="0"/>
                <a:ea typeface="Cambria" panose="02040503050406030204" pitchFamily="18" charset="0"/>
                <a:cs typeface="Cambria" panose="02040503050406030204" pitchFamily="18" charset="0"/>
              </a:rPr>
              <a:t>a</a:t>
            </a:r>
            <a:r>
              <a:rPr lang="en-US" sz="1800" spc="5" dirty="0">
                <a:effectLst/>
                <a:latin typeface="Cambria" panose="02040503050406030204" pitchFamily="18" charset="0"/>
                <a:ea typeface="Cambria" panose="02040503050406030204" pitchFamily="18" charset="0"/>
                <a:cs typeface="Cambria" panose="02040503050406030204" pitchFamily="18" charset="0"/>
              </a:rPr>
              <a:t>n</a:t>
            </a:r>
            <a:r>
              <a:rPr lang="en-US" sz="1800" dirty="0">
                <a:effectLst/>
                <a:latin typeface="Cambria" panose="02040503050406030204" pitchFamily="18" charset="0"/>
                <a:ea typeface="Cambria" panose="02040503050406030204" pitchFamily="18" charset="0"/>
                <a:cs typeface="Cambria" panose="02040503050406030204" pitchFamily="18" charset="0"/>
              </a:rPr>
              <a:t>e.</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endParaRPr lang="sk-SK" sz="1800" dirty="0">
              <a:effectLst/>
              <a:latin typeface="Times New Roman" panose="02020603050405020304" pitchFamily="18" charset="0"/>
              <a:ea typeface="Times New Roman" panose="02020603050405020304" pitchFamily="18" charset="0"/>
            </a:endParaRPr>
          </a:p>
          <a:p>
            <a:pPr marL="0" indent="0">
              <a:lnSpc>
                <a:spcPts val="500"/>
              </a:lnSpc>
              <a:spcBef>
                <a:spcPts val="45"/>
              </a:spcBef>
              <a:buNone/>
            </a:pPr>
            <a:r>
              <a:rPr lang="en-US" sz="1800" dirty="0">
                <a:effectLst/>
                <a:latin typeface="Times New Roman" panose="02020603050405020304" pitchFamily="18"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pPr marL="0" indent="0">
              <a:buNone/>
            </a:pPr>
            <a:r>
              <a:rPr lang="en-US" sz="1800" spc="-5" dirty="0">
                <a:effectLst/>
                <a:latin typeface="Cambria" panose="02040503050406030204" pitchFamily="18" charset="0"/>
                <a:ea typeface="Cambria" panose="02040503050406030204" pitchFamily="18" charset="0"/>
                <a:cs typeface="Cambria" panose="02040503050406030204" pitchFamily="18" charset="0"/>
              </a:rPr>
              <a:t>7</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10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A</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u="sng" spc="-5"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w</a:t>
            </a:r>
            <a:r>
              <a:rPr lang="en-US" sz="1800" u="sng"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e</a:t>
            </a:r>
            <a:r>
              <a:rPr lang="en-US" sz="1800" u="sng" spc="5"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a</a:t>
            </a:r>
            <a:r>
              <a:rPr lang="en-US" sz="1800" u="sng"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k</a:t>
            </a:r>
            <a:r>
              <a:rPr lang="en-US" sz="1800" spc="-5" dirty="0">
                <a:effectLst/>
                <a:latin typeface="Cambria" panose="02040503050406030204" pitchFamily="18" charset="0"/>
                <a:ea typeface="Cambria" panose="02040503050406030204" pitchFamily="18" charset="0"/>
                <a:cs typeface="Cambria" panose="02040503050406030204" pitchFamily="18" charset="0"/>
              </a:rPr>
              <a:t> w</a:t>
            </a:r>
            <a:r>
              <a:rPr lang="en-US" sz="1800" dirty="0">
                <a:effectLst/>
                <a:latin typeface="Cambria" panose="02040503050406030204" pitchFamily="18" charset="0"/>
                <a:ea typeface="Cambria" panose="02040503050406030204" pitchFamily="18" charset="0"/>
                <a:cs typeface="Cambria" panose="02040503050406030204" pitchFamily="18" charset="0"/>
              </a:rPr>
              <a:t>i</a:t>
            </a:r>
            <a:r>
              <a:rPr lang="en-US" sz="1800" spc="5" dirty="0">
                <a:effectLst/>
                <a:latin typeface="Cambria" panose="02040503050406030204" pitchFamily="18" charset="0"/>
                <a:ea typeface="Cambria" panose="02040503050406030204" pitchFamily="18" charset="0"/>
                <a:cs typeface="Cambria" panose="02040503050406030204" pitchFamily="18" charset="0"/>
              </a:rPr>
              <a:t>n</a:t>
            </a:r>
            <a:r>
              <a:rPr lang="en-US" sz="1800" dirty="0">
                <a:effectLst/>
                <a:latin typeface="Cambria" panose="02040503050406030204" pitchFamily="18" charset="0"/>
                <a:ea typeface="Cambria" panose="02040503050406030204" pitchFamily="18" charset="0"/>
                <a:cs typeface="Cambria" panose="02040503050406030204" pitchFamily="18" charset="0"/>
              </a:rPr>
              <a:t>d</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w</a:t>
            </a:r>
            <a:r>
              <a:rPr lang="en-US" sz="1800" dirty="0">
                <a:effectLst/>
                <a:latin typeface="Cambria" panose="02040503050406030204" pitchFamily="18" charset="0"/>
                <a:ea typeface="Cambria" panose="02040503050406030204" pitchFamily="18" charset="0"/>
                <a:cs typeface="Cambria" panose="02040503050406030204" pitchFamily="18" charset="0"/>
              </a:rPr>
              <a:t>as </a:t>
            </a:r>
            <a:r>
              <a:rPr lang="en-US" sz="1800" spc="5" dirty="0">
                <a:effectLst/>
                <a:latin typeface="Cambria" panose="02040503050406030204" pitchFamily="18" charset="0"/>
                <a:ea typeface="Cambria" panose="02040503050406030204" pitchFamily="18" charset="0"/>
                <a:cs typeface="Cambria" panose="02040503050406030204" pitchFamily="18" charset="0"/>
              </a:rPr>
              <a:t>b</a:t>
            </a:r>
            <a:r>
              <a:rPr lang="en-US" sz="1800" dirty="0">
                <a:effectLst/>
                <a:latin typeface="Cambria" panose="02040503050406030204" pitchFamily="18" charset="0"/>
                <a:ea typeface="Cambria" panose="02040503050406030204" pitchFamily="18" charset="0"/>
                <a:cs typeface="Cambria" panose="02040503050406030204" pitchFamily="18" charset="0"/>
              </a:rPr>
              <a:t>lo</a:t>
            </a:r>
            <a:r>
              <a:rPr lang="en-US" sz="1800" spc="-10" dirty="0">
                <a:effectLst/>
                <a:latin typeface="Cambria" panose="02040503050406030204" pitchFamily="18" charset="0"/>
                <a:ea typeface="Cambria" panose="02040503050406030204" pitchFamily="18" charset="0"/>
                <a:cs typeface="Cambria" panose="02040503050406030204" pitchFamily="18" charset="0"/>
              </a:rPr>
              <a:t>w</a:t>
            </a:r>
            <a:r>
              <a:rPr lang="en-US" sz="1800" spc="15" dirty="0">
                <a:effectLst/>
                <a:latin typeface="Cambria" panose="02040503050406030204" pitchFamily="18" charset="0"/>
                <a:ea typeface="Cambria" panose="02040503050406030204" pitchFamily="18" charset="0"/>
                <a:cs typeface="Cambria" panose="02040503050406030204" pitchFamily="18" charset="0"/>
              </a:rPr>
              <a:t>i</a:t>
            </a:r>
            <a:r>
              <a:rPr lang="en-US" sz="1800" dirty="0">
                <a:effectLst/>
                <a:latin typeface="Cambria" panose="02040503050406030204" pitchFamily="18" charset="0"/>
                <a:ea typeface="Cambria" panose="02040503050406030204" pitchFamily="18" charset="0"/>
                <a:cs typeface="Cambria" panose="02040503050406030204" pitchFamily="18" charset="0"/>
              </a:rPr>
              <a:t>ng </a:t>
            </a:r>
            <a:r>
              <a:rPr lang="en-US" sz="1800" spc="-5" dirty="0">
                <a:effectLst/>
                <a:latin typeface="Cambria" panose="02040503050406030204" pitchFamily="18" charset="0"/>
                <a:ea typeface="Cambria" panose="02040503050406030204" pitchFamily="18" charset="0"/>
                <a:cs typeface="Cambria" panose="02040503050406030204" pitchFamily="18" charset="0"/>
              </a:rPr>
              <a:t>fr</a:t>
            </a:r>
            <a:r>
              <a:rPr lang="en-US" sz="1800" dirty="0">
                <a:effectLst/>
                <a:latin typeface="Cambria" panose="02040503050406030204" pitchFamily="18" charset="0"/>
                <a:ea typeface="Cambria" panose="02040503050406030204" pitchFamily="18" charset="0"/>
                <a:cs typeface="Cambria" panose="02040503050406030204" pitchFamily="18" charset="0"/>
              </a:rPr>
              <a:t>om</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the r</a:t>
            </a:r>
            <a:r>
              <a:rPr lang="en-US" sz="1800" spc="10" dirty="0">
                <a:effectLst/>
                <a:latin typeface="Cambria" panose="02040503050406030204" pitchFamily="18" charset="0"/>
                <a:ea typeface="Cambria" panose="02040503050406030204" pitchFamily="18" charset="0"/>
                <a:cs typeface="Cambria" panose="02040503050406030204" pitchFamily="18" charset="0"/>
              </a:rPr>
              <a:t>i</a:t>
            </a:r>
            <a:r>
              <a:rPr lang="en-US" sz="1800" spc="-5" dirty="0">
                <a:effectLst/>
                <a:latin typeface="Cambria" panose="02040503050406030204" pitchFamily="18" charset="0"/>
                <a:ea typeface="Cambria" panose="02040503050406030204" pitchFamily="18" charset="0"/>
                <a:cs typeface="Cambria" panose="02040503050406030204" pitchFamily="18" charset="0"/>
              </a:rPr>
              <a:t>v</a:t>
            </a:r>
            <a:r>
              <a:rPr lang="en-US" sz="1800" dirty="0">
                <a:effectLst/>
                <a:latin typeface="Cambria" panose="02040503050406030204" pitchFamily="18" charset="0"/>
                <a:ea typeface="Cambria" panose="02040503050406030204" pitchFamily="18" charset="0"/>
                <a:cs typeface="Cambria" panose="02040503050406030204" pitchFamily="18" charset="0"/>
              </a:rPr>
              <a:t>er.</a:t>
            </a:r>
            <a:r>
              <a:rPr lang="en-US" sz="1800" spc="15" dirty="0">
                <a:effectLst/>
                <a:latin typeface="Cambria" panose="02040503050406030204" pitchFamily="18" charset="0"/>
                <a:ea typeface="Cambria" panose="02040503050406030204" pitchFamily="18" charset="0"/>
                <a:cs typeface="Cambria" panose="02040503050406030204" pitchFamily="18" charset="0"/>
              </a:rPr>
              <a:t> </a:t>
            </a:r>
            <a:endParaRPr lang="sk-SK" sz="1800" dirty="0">
              <a:effectLst/>
              <a:latin typeface="Times New Roman" panose="02020603050405020304" pitchFamily="18" charset="0"/>
              <a:ea typeface="Times New Roman" panose="02020603050405020304" pitchFamily="18" charset="0"/>
            </a:endParaRPr>
          </a:p>
          <a:p>
            <a:pPr marL="0" indent="0">
              <a:lnSpc>
                <a:spcPts val="500"/>
              </a:lnSpc>
              <a:spcBef>
                <a:spcPts val="45"/>
              </a:spcBef>
              <a:buNone/>
            </a:pPr>
            <a:r>
              <a:rPr lang="en-US" sz="1800" dirty="0">
                <a:effectLst/>
                <a:latin typeface="Times New Roman" panose="02020603050405020304" pitchFamily="18"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pPr marL="0" indent="0">
              <a:buNone/>
            </a:pPr>
            <a:r>
              <a:rPr lang="en-US" sz="1800" spc="-5" dirty="0">
                <a:effectLst/>
                <a:latin typeface="Cambria" panose="02040503050406030204" pitchFamily="18" charset="0"/>
                <a:ea typeface="Cambria" panose="02040503050406030204" pitchFamily="18" charset="0"/>
                <a:cs typeface="Cambria" panose="02040503050406030204" pitchFamily="18" charset="0"/>
              </a:rPr>
              <a:t>8</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1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A</a:t>
            </a:r>
            <a:r>
              <a:rPr lang="en-US" sz="1800" dirty="0">
                <a:effectLst/>
                <a:latin typeface="Cambria" panose="02040503050406030204" pitchFamily="18" charset="0"/>
                <a:ea typeface="Cambria" panose="02040503050406030204" pitchFamily="18" charset="0"/>
                <a:cs typeface="Cambria" panose="02040503050406030204" pitchFamily="18" charset="0"/>
              </a:rPr>
              <a:t>fter </a:t>
            </a:r>
            <a:r>
              <a:rPr lang="en-US" sz="1800" spc="9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a</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h</a:t>
            </a:r>
            <a:r>
              <a:rPr lang="en-US" sz="1800" spc="-5" dirty="0">
                <a:effectLst/>
                <a:latin typeface="Cambria" panose="02040503050406030204" pitchFamily="18" charset="0"/>
                <a:ea typeface="Cambria" panose="02040503050406030204" pitchFamily="18" charset="0"/>
                <a:cs typeface="Cambria" panose="02040503050406030204" pitchFamily="18" charset="0"/>
              </a:rPr>
              <a:t>o</a:t>
            </a:r>
            <a:r>
              <a:rPr lang="en-US" sz="1800" dirty="0">
                <a:effectLst/>
                <a:latin typeface="Cambria" panose="02040503050406030204" pitchFamily="18" charset="0"/>
                <a:ea typeface="Cambria" panose="02040503050406030204" pitchFamily="18" charset="0"/>
                <a:cs typeface="Cambria" panose="02040503050406030204" pitchFamily="18" charset="0"/>
              </a:rPr>
              <a:t>t </a:t>
            </a:r>
            <a:r>
              <a:rPr lang="en-US" sz="1800" spc="9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a</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dr</a:t>
            </a:r>
            <a:r>
              <a:rPr lang="en-US" sz="1800" dirty="0">
                <a:effectLst/>
                <a:latin typeface="Cambria" panose="02040503050406030204" pitchFamily="18" charset="0"/>
                <a:ea typeface="Cambria" panose="02040503050406030204" pitchFamily="18" charset="0"/>
                <a:cs typeface="Cambria" panose="02040503050406030204" pitchFamily="18" charset="0"/>
              </a:rPr>
              <a:t>y </a:t>
            </a:r>
            <a:r>
              <a:rPr lang="en-US" sz="1800" spc="9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su</a:t>
            </a:r>
            <a:r>
              <a:rPr lang="en-US" sz="1800" spc="5" dirty="0">
                <a:effectLst/>
                <a:latin typeface="Cambria" panose="02040503050406030204" pitchFamily="18" charset="0"/>
                <a:ea typeface="Cambria" panose="02040503050406030204" pitchFamily="18" charset="0"/>
                <a:cs typeface="Cambria" panose="02040503050406030204" pitchFamily="18" charset="0"/>
              </a:rPr>
              <a:t>m</a:t>
            </a:r>
            <a:r>
              <a:rPr lang="en-US" sz="1800" dirty="0">
                <a:effectLst/>
                <a:latin typeface="Cambria" panose="02040503050406030204" pitchFamily="18" charset="0"/>
                <a:ea typeface="Cambria" panose="02040503050406030204" pitchFamily="18" charset="0"/>
                <a:cs typeface="Cambria" panose="02040503050406030204" pitchFamily="18" charset="0"/>
              </a:rPr>
              <a:t>mer </a:t>
            </a:r>
            <a:r>
              <a:rPr lang="en-US" sz="1800" spc="9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the </a:t>
            </a:r>
            <a:r>
              <a:rPr lang="en-US" sz="1800" spc="9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buil</a:t>
            </a:r>
            <a:r>
              <a:rPr lang="en-US" sz="1800" spc="-5" dirty="0">
                <a:effectLst/>
                <a:latin typeface="Cambria" panose="02040503050406030204" pitchFamily="18" charset="0"/>
                <a:ea typeface="Cambria" panose="02040503050406030204" pitchFamily="18" charset="0"/>
                <a:cs typeface="Cambria" panose="02040503050406030204" pitchFamily="18" charset="0"/>
              </a:rPr>
              <a:t>d</a:t>
            </a:r>
            <a:r>
              <a:rPr lang="en-US" sz="1800" dirty="0">
                <a:effectLst/>
                <a:latin typeface="Cambria" panose="02040503050406030204" pitchFamily="18" charset="0"/>
                <a:ea typeface="Cambria" panose="02040503050406030204" pitchFamily="18" charset="0"/>
                <a:cs typeface="Cambria" panose="02040503050406030204" pitchFamily="18" charset="0"/>
              </a:rPr>
              <a:t>i</a:t>
            </a:r>
            <a:r>
              <a:rPr lang="en-US" sz="1800" spc="5" dirty="0">
                <a:effectLst/>
                <a:latin typeface="Cambria" panose="02040503050406030204" pitchFamily="18" charset="0"/>
                <a:ea typeface="Cambria" panose="02040503050406030204" pitchFamily="18" charset="0"/>
                <a:cs typeface="Cambria" panose="02040503050406030204" pitchFamily="18" charset="0"/>
              </a:rPr>
              <a:t>n</a:t>
            </a:r>
            <a:r>
              <a:rPr lang="en-US" sz="1800" spc="-5" dirty="0">
                <a:effectLst/>
                <a:latin typeface="Cambria" panose="02040503050406030204" pitchFamily="18" charset="0"/>
                <a:ea typeface="Cambria" panose="02040503050406030204" pitchFamily="18" charset="0"/>
                <a:cs typeface="Cambria" panose="02040503050406030204" pitchFamily="18" charset="0"/>
              </a:rPr>
              <a:t>g</a:t>
            </a:r>
            <a:r>
              <a:rPr lang="en-US" sz="1800" dirty="0">
                <a:effectLst/>
                <a:latin typeface="Cambria" panose="02040503050406030204" pitchFamily="18" charset="0"/>
                <a:ea typeface="Cambria" panose="02040503050406030204" pitchFamily="18" charset="0"/>
                <a:cs typeface="Cambria" panose="02040503050406030204" pitchFamily="18" charset="0"/>
              </a:rPr>
              <a:t>s </a:t>
            </a:r>
            <a:r>
              <a:rPr lang="en-US" sz="1800" spc="9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cau</a:t>
            </a:r>
            <a:r>
              <a:rPr lang="en-US" sz="1800" spc="-5" dirty="0">
                <a:effectLst/>
                <a:latin typeface="Cambria" panose="02040503050406030204" pitchFamily="18" charset="0"/>
                <a:ea typeface="Cambria" panose="02040503050406030204" pitchFamily="18" charset="0"/>
                <a:cs typeface="Cambria" panose="02040503050406030204" pitchFamily="18" charset="0"/>
              </a:rPr>
              <a:t>g</a:t>
            </a:r>
            <a:r>
              <a:rPr lang="en-US" sz="1800" dirty="0">
                <a:effectLst/>
                <a:latin typeface="Cambria" panose="02040503050406030204" pitchFamily="18" charset="0"/>
                <a:ea typeface="Cambria" panose="02040503050406030204" pitchFamily="18" charset="0"/>
                <a:cs typeface="Cambria" panose="02040503050406030204" pitchFamily="18" charset="0"/>
              </a:rPr>
              <a:t>ht </a:t>
            </a:r>
            <a:r>
              <a:rPr lang="en-US" sz="1800" spc="9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fi</a:t>
            </a:r>
            <a:r>
              <a:rPr lang="en-US" sz="1800" spc="-5" dirty="0">
                <a:effectLst/>
                <a:latin typeface="Cambria" panose="02040503050406030204" pitchFamily="18" charset="0"/>
                <a:ea typeface="Cambria" panose="02040503050406030204" pitchFamily="18" charset="0"/>
                <a:cs typeface="Cambria" panose="02040503050406030204" pitchFamily="18" charset="0"/>
              </a:rPr>
              <a:t>r</a:t>
            </a:r>
            <a:r>
              <a:rPr lang="en-US" sz="1800" dirty="0">
                <a:effectLst/>
                <a:latin typeface="Cambria" panose="02040503050406030204" pitchFamily="18" charset="0"/>
                <a:ea typeface="Cambria" panose="02040503050406030204" pitchFamily="18" charset="0"/>
                <a:cs typeface="Cambria" panose="02040503050406030204" pitchFamily="18" charset="0"/>
              </a:rPr>
              <a:t>e </a:t>
            </a:r>
            <a:r>
              <a:rPr lang="en-US" sz="1800" spc="9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v</a:t>
            </a:r>
            <a:r>
              <a:rPr lang="en-US" sz="1800" dirty="0">
                <a:effectLst/>
                <a:latin typeface="Cambria" panose="02040503050406030204" pitchFamily="18" charset="0"/>
                <a:ea typeface="Cambria" panose="02040503050406030204" pitchFamily="18" charset="0"/>
                <a:cs typeface="Cambria" panose="02040503050406030204" pitchFamily="18" charset="0"/>
              </a:rPr>
              <a:t>ery </a:t>
            </a:r>
            <a:r>
              <a:rPr lang="en-US" sz="1800" spc="105" dirty="0">
                <a:effectLst/>
                <a:latin typeface="Cambria" panose="02040503050406030204" pitchFamily="18" charset="0"/>
                <a:ea typeface="Cambria" panose="02040503050406030204" pitchFamily="18" charset="0"/>
                <a:cs typeface="Cambria" panose="02040503050406030204" pitchFamily="18" charset="0"/>
              </a:rPr>
              <a:t> </a:t>
            </a:r>
            <a:r>
              <a:rPr lang="en-US" sz="1800" u="sng"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ha</a:t>
            </a:r>
            <a:r>
              <a:rPr lang="en-US" sz="1800" u="sng" spc="-5"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rd</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100" dirty="0">
                <a:effectLst/>
                <a:latin typeface="Cambria" panose="02040503050406030204" pitchFamily="18" charset="0"/>
                <a:ea typeface="Cambria" panose="02040503050406030204" pitchFamily="18" charset="0"/>
                <a:cs typeface="Cambria" panose="02040503050406030204" pitchFamily="18" charset="0"/>
              </a:rPr>
              <a:t> </a:t>
            </a:r>
            <a:endParaRPr lang="sk-SK" sz="1800" dirty="0">
              <a:effectLst/>
              <a:latin typeface="Times New Roman" panose="02020603050405020304" pitchFamily="18" charset="0"/>
              <a:ea typeface="Times New Roman" panose="02020603050405020304" pitchFamily="18" charset="0"/>
            </a:endParaRPr>
          </a:p>
          <a:p>
            <a:pPr marL="0" indent="0">
              <a:lnSpc>
                <a:spcPts val="600"/>
              </a:lnSpc>
              <a:spcBef>
                <a:spcPts val="10"/>
              </a:spcBef>
              <a:buNone/>
            </a:pPr>
            <a:r>
              <a:rPr lang="en-US" sz="1800" dirty="0">
                <a:effectLst/>
                <a:latin typeface="Times New Roman" panose="02020603050405020304" pitchFamily="18"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pPr marL="0" indent="0">
              <a:buNone/>
            </a:pPr>
            <a:r>
              <a:rPr lang="en-US" sz="1800" spc="-5" dirty="0">
                <a:effectLst/>
                <a:latin typeface="Cambria" panose="02040503050406030204" pitchFamily="18" charset="0"/>
                <a:ea typeface="Cambria" panose="02040503050406030204" pitchFamily="18" charset="0"/>
                <a:cs typeface="Cambria" panose="02040503050406030204" pitchFamily="18" charset="0"/>
              </a:rPr>
              <a:t>9</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1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I</a:t>
            </a:r>
            <a:r>
              <a:rPr lang="en-US" sz="1800" dirty="0">
                <a:effectLst/>
                <a:latin typeface="Cambria" panose="02040503050406030204" pitchFamily="18" charset="0"/>
                <a:ea typeface="Cambria" panose="02040503050406030204" pitchFamily="18" charset="0"/>
                <a:cs typeface="Cambria" panose="02040503050406030204" pitchFamily="18" charset="0"/>
              </a:rPr>
              <a:t>n  </a:t>
            </a:r>
            <a:r>
              <a:rPr lang="en-US" sz="1800" spc="5" dirty="0">
                <a:effectLst/>
                <a:latin typeface="Cambria" panose="02040503050406030204" pitchFamily="18" charset="0"/>
                <a:ea typeface="Cambria" panose="02040503050406030204" pitchFamily="18" charset="0"/>
                <a:cs typeface="Cambria" panose="02040503050406030204" pitchFamily="18" charset="0"/>
              </a:rPr>
              <a:t>t</a:t>
            </a:r>
            <a:r>
              <a:rPr lang="en-US" sz="1800" dirty="0">
                <a:effectLst/>
                <a:latin typeface="Cambria" panose="02040503050406030204" pitchFamily="18" charset="0"/>
                <a:ea typeface="Cambria" panose="02040503050406030204" pitchFamily="18" charset="0"/>
                <a:cs typeface="Cambria" panose="02040503050406030204" pitchFamily="18" charset="0"/>
              </a:rPr>
              <a:t>he </a:t>
            </a:r>
            <a:r>
              <a:rPr lang="en-US" sz="1800" u="sng" spc="-5"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w</a:t>
            </a:r>
            <a:r>
              <a:rPr lang="en-US" sz="1800" u="sng"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ide </a:t>
            </a:r>
            <a:r>
              <a:rPr lang="en-US" sz="1800" spc="-26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stree</a:t>
            </a:r>
            <a:r>
              <a:rPr lang="en-US" sz="1800" spc="5" dirty="0">
                <a:effectLst/>
                <a:latin typeface="Cambria" panose="02040503050406030204" pitchFamily="18" charset="0"/>
                <a:ea typeface="Cambria" panose="02040503050406030204" pitchFamily="18" charset="0"/>
                <a:cs typeface="Cambria" panose="02040503050406030204" pitchFamily="18" charset="0"/>
              </a:rPr>
              <a:t>t</a:t>
            </a:r>
            <a:r>
              <a:rPr lang="en-US" sz="1800" dirty="0">
                <a:effectLst/>
                <a:latin typeface="Cambria" panose="02040503050406030204" pitchFamily="18" charset="0"/>
                <a:ea typeface="Cambria" panose="02040503050406030204" pitchFamily="18" charset="0"/>
                <a:cs typeface="Cambria" panose="02040503050406030204" pitchFamily="18" charset="0"/>
              </a:rPr>
              <a:t>s the fi</a:t>
            </a:r>
            <a:r>
              <a:rPr lang="en-US" sz="1800" spc="-5" dirty="0">
                <a:effectLst/>
                <a:latin typeface="Cambria" panose="02040503050406030204" pitchFamily="18" charset="0"/>
                <a:ea typeface="Cambria" panose="02040503050406030204" pitchFamily="18" charset="0"/>
                <a:cs typeface="Cambria" panose="02040503050406030204" pitchFamily="18" charset="0"/>
              </a:rPr>
              <a:t>r</a:t>
            </a:r>
            <a:r>
              <a:rPr lang="en-US" sz="1800" dirty="0">
                <a:effectLst/>
                <a:latin typeface="Cambria" panose="02040503050406030204" pitchFamily="18" charset="0"/>
                <a:ea typeface="Cambria" panose="02040503050406030204" pitchFamily="18" charset="0"/>
                <a:cs typeface="Cambria" panose="02040503050406030204" pitchFamily="18" charset="0"/>
              </a:rPr>
              <a:t>e s</a:t>
            </a:r>
            <a:r>
              <a:rPr lang="en-US" sz="1800" spc="5" dirty="0">
                <a:effectLst/>
                <a:latin typeface="Cambria" panose="02040503050406030204" pitchFamily="18" charset="0"/>
                <a:ea typeface="Cambria" panose="02040503050406030204" pitchFamily="18" charset="0"/>
                <a:cs typeface="Cambria" panose="02040503050406030204" pitchFamily="18" charset="0"/>
              </a:rPr>
              <a:t>p</a:t>
            </a:r>
            <a:r>
              <a:rPr lang="en-US" sz="1800" spc="-5" dirty="0">
                <a:effectLst/>
                <a:latin typeface="Cambria" panose="02040503050406030204" pitchFamily="18" charset="0"/>
                <a:ea typeface="Cambria" panose="02040503050406030204" pitchFamily="18" charset="0"/>
                <a:cs typeface="Cambria" panose="02040503050406030204" pitchFamily="18" charset="0"/>
              </a:rPr>
              <a:t>r</a:t>
            </a:r>
            <a:r>
              <a:rPr lang="en-US" sz="1800" dirty="0">
                <a:effectLst/>
                <a:latin typeface="Cambria" panose="02040503050406030204" pitchFamily="18" charset="0"/>
                <a:ea typeface="Cambria" panose="02040503050406030204" pitchFamily="18" charset="0"/>
                <a:cs typeface="Cambria" panose="02040503050406030204" pitchFamily="18" charset="0"/>
              </a:rPr>
              <a:t>e</a:t>
            </a:r>
            <a:r>
              <a:rPr lang="en-US" sz="1800" spc="5" dirty="0">
                <a:effectLst/>
                <a:latin typeface="Cambria" panose="02040503050406030204" pitchFamily="18" charset="0"/>
                <a:ea typeface="Cambria" panose="02040503050406030204" pitchFamily="18" charset="0"/>
                <a:cs typeface="Cambria" panose="02040503050406030204" pitchFamily="18" charset="0"/>
              </a:rPr>
              <a:t>a</a:t>
            </a:r>
            <a:r>
              <a:rPr lang="en-US" sz="1800" dirty="0">
                <a:effectLst/>
                <a:latin typeface="Cambria" panose="02040503050406030204" pitchFamily="18" charset="0"/>
                <a:ea typeface="Cambria" panose="02040503050406030204" pitchFamily="18" charset="0"/>
                <a:cs typeface="Cambria" panose="02040503050406030204" pitchFamily="18" charset="0"/>
              </a:rPr>
              <a:t>d</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q</a:t>
            </a:r>
            <a:r>
              <a:rPr lang="en-US" sz="1800" dirty="0">
                <a:effectLst/>
                <a:latin typeface="Cambria" panose="02040503050406030204" pitchFamily="18" charset="0"/>
                <a:ea typeface="Cambria" panose="02040503050406030204" pitchFamily="18" charset="0"/>
                <a:cs typeface="Cambria" panose="02040503050406030204" pitchFamily="18" charset="0"/>
              </a:rPr>
              <a:t>uic</a:t>
            </a:r>
            <a:r>
              <a:rPr lang="en-US" sz="1800" spc="-5" dirty="0">
                <a:effectLst/>
                <a:latin typeface="Cambria" panose="02040503050406030204" pitchFamily="18" charset="0"/>
                <a:ea typeface="Cambria" panose="02040503050406030204" pitchFamily="18" charset="0"/>
                <a:cs typeface="Cambria" panose="02040503050406030204" pitchFamily="18" charset="0"/>
              </a:rPr>
              <a:t>k</a:t>
            </a:r>
            <a:r>
              <a:rPr lang="en-US" sz="1800" dirty="0">
                <a:effectLst/>
                <a:latin typeface="Cambria" panose="02040503050406030204" pitchFamily="18" charset="0"/>
                <a:ea typeface="Cambria" panose="02040503050406030204" pitchFamily="18" charset="0"/>
                <a:cs typeface="Cambria" panose="02040503050406030204" pitchFamily="18" charset="0"/>
              </a:rPr>
              <a:t>l</a:t>
            </a:r>
            <a:r>
              <a:rPr lang="en-US" sz="1800" spc="-5" dirty="0">
                <a:effectLst/>
                <a:latin typeface="Cambria" panose="02040503050406030204" pitchFamily="18" charset="0"/>
                <a:ea typeface="Cambria" panose="02040503050406030204" pitchFamily="18" charset="0"/>
                <a:cs typeface="Cambria" panose="02040503050406030204" pitchFamily="18" charset="0"/>
              </a:rPr>
              <a:t>y</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15" dirty="0">
                <a:effectLst/>
                <a:latin typeface="Cambria" panose="02040503050406030204" pitchFamily="18" charset="0"/>
                <a:ea typeface="Cambria" panose="02040503050406030204" pitchFamily="18" charset="0"/>
                <a:cs typeface="Cambria" panose="02040503050406030204" pitchFamily="18" charset="0"/>
              </a:rPr>
              <a:t> </a:t>
            </a:r>
            <a:endParaRPr lang="sk-SK" sz="1800" dirty="0">
              <a:effectLst/>
              <a:latin typeface="Times New Roman" panose="02020603050405020304" pitchFamily="18" charset="0"/>
              <a:ea typeface="Times New Roman" panose="02020603050405020304" pitchFamily="18" charset="0"/>
            </a:endParaRPr>
          </a:p>
          <a:p>
            <a:pPr marL="0" indent="0">
              <a:lnSpc>
                <a:spcPts val="500"/>
              </a:lnSpc>
              <a:spcBef>
                <a:spcPts val="45"/>
              </a:spcBef>
              <a:buNone/>
            </a:pPr>
            <a:r>
              <a:rPr lang="en-US" sz="1800" dirty="0">
                <a:effectLst/>
                <a:latin typeface="Times New Roman" panose="02020603050405020304" pitchFamily="18"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pPr marL="0" indent="0">
              <a:buNone/>
            </a:pPr>
            <a:r>
              <a:rPr lang="en-US" sz="1800" spc="-5" dirty="0">
                <a:effectLst/>
                <a:latin typeface="Cambria" panose="02040503050406030204" pitchFamily="18" charset="0"/>
                <a:ea typeface="Cambria" panose="02040503050406030204" pitchFamily="18" charset="0"/>
                <a:cs typeface="Cambria" panose="02040503050406030204" pitchFamily="18" charset="0"/>
              </a:rPr>
              <a:t>10</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3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P</a:t>
            </a:r>
            <a:r>
              <a:rPr lang="en-US" sz="1800" spc="5" dirty="0">
                <a:effectLst/>
                <a:latin typeface="Cambria" panose="02040503050406030204" pitchFamily="18" charset="0"/>
                <a:ea typeface="Cambria" panose="02040503050406030204" pitchFamily="18" charset="0"/>
                <a:cs typeface="Cambria" panose="02040503050406030204" pitchFamily="18" charset="0"/>
              </a:rPr>
              <a:t>e</a:t>
            </a:r>
            <a:r>
              <a:rPr lang="en-US" sz="1800" dirty="0">
                <a:effectLst/>
                <a:latin typeface="Cambria" panose="02040503050406030204" pitchFamily="18" charset="0"/>
                <a:ea typeface="Cambria" panose="02040503050406030204" pitchFamily="18" charset="0"/>
                <a:cs typeface="Cambria" panose="02040503050406030204" pitchFamily="18" charset="0"/>
              </a:rPr>
              <a:t>ople</a:t>
            </a:r>
            <a:r>
              <a:rPr lang="en-US" sz="1800" spc="4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d</a:t>
            </a:r>
            <a:r>
              <a:rPr lang="en-US" sz="1800" dirty="0">
                <a:effectLst/>
                <a:latin typeface="Cambria" panose="02040503050406030204" pitchFamily="18" charset="0"/>
                <a:ea typeface="Cambria" panose="02040503050406030204" pitchFamily="18" charset="0"/>
                <a:cs typeface="Cambria" panose="02040503050406030204" pitchFamily="18" charset="0"/>
              </a:rPr>
              <a:t>ecided</a:t>
            </a:r>
            <a:r>
              <a:rPr lang="en-US" sz="1800" spc="3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to</a:t>
            </a:r>
            <a:r>
              <a:rPr lang="en-US" sz="1800" spc="3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built</a:t>
            </a:r>
            <a:r>
              <a:rPr lang="en-US" sz="1800" spc="4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a</a:t>
            </a:r>
            <a:r>
              <a:rPr lang="en-US" sz="1800" spc="1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be</a:t>
            </a:r>
            <a:r>
              <a:rPr lang="en-US" sz="1800" spc="5" dirty="0">
                <a:effectLst/>
                <a:latin typeface="Cambria" panose="02040503050406030204" pitchFamily="18" charset="0"/>
                <a:ea typeface="Cambria" panose="02040503050406030204" pitchFamily="18" charset="0"/>
                <a:cs typeface="Cambria" panose="02040503050406030204" pitchFamily="18" charset="0"/>
              </a:rPr>
              <a:t>t</a:t>
            </a:r>
            <a:r>
              <a:rPr lang="en-US" sz="1800" dirty="0">
                <a:effectLst/>
                <a:latin typeface="Cambria" panose="02040503050406030204" pitchFamily="18" charset="0"/>
                <a:ea typeface="Cambria" panose="02040503050406030204" pitchFamily="18" charset="0"/>
                <a:cs typeface="Cambria" panose="02040503050406030204" pitchFamily="18" charset="0"/>
              </a:rPr>
              <a:t>t</a:t>
            </a:r>
            <a:r>
              <a:rPr lang="en-US" sz="1800" spc="5" dirty="0">
                <a:effectLst/>
                <a:latin typeface="Cambria" panose="02040503050406030204" pitchFamily="18" charset="0"/>
                <a:ea typeface="Cambria" panose="02040503050406030204" pitchFamily="18" charset="0"/>
                <a:cs typeface="Cambria" panose="02040503050406030204" pitchFamily="18" charset="0"/>
              </a:rPr>
              <a:t>e</a:t>
            </a:r>
            <a:r>
              <a:rPr lang="en-US" sz="1800" spc="-5" dirty="0">
                <a:effectLst/>
                <a:latin typeface="Cambria" panose="02040503050406030204" pitchFamily="18" charset="0"/>
                <a:ea typeface="Cambria" panose="02040503050406030204" pitchFamily="18" charset="0"/>
                <a:cs typeface="Cambria" panose="02040503050406030204" pitchFamily="18" charset="0"/>
              </a:rPr>
              <a:t>r</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4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m</a:t>
            </a:r>
            <a:r>
              <a:rPr lang="en-US" sz="1800" spc="-5" dirty="0">
                <a:effectLst/>
                <a:latin typeface="Cambria" panose="02040503050406030204" pitchFamily="18" charset="0"/>
                <a:ea typeface="Cambria" panose="02040503050406030204" pitchFamily="18" charset="0"/>
                <a:cs typeface="Cambria" panose="02040503050406030204" pitchFamily="18" charset="0"/>
              </a:rPr>
              <a:t>or</a:t>
            </a:r>
            <a:r>
              <a:rPr lang="en-US" sz="1800" dirty="0">
                <a:effectLst/>
                <a:latin typeface="Cambria" panose="02040503050406030204" pitchFamily="18" charset="0"/>
                <a:ea typeface="Cambria" panose="02040503050406030204" pitchFamily="18" charset="0"/>
                <a:cs typeface="Cambria" panose="02040503050406030204" pitchFamily="18" charset="0"/>
              </a:rPr>
              <a:t>e</a:t>
            </a:r>
            <a:r>
              <a:rPr lang="en-US" sz="1800" spc="3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m</a:t>
            </a:r>
            <a:r>
              <a:rPr lang="en-US" sz="1800" spc="-5" dirty="0">
                <a:effectLst/>
                <a:latin typeface="Cambria" panose="02040503050406030204" pitchFamily="18" charset="0"/>
                <a:ea typeface="Cambria" panose="02040503050406030204" pitchFamily="18" charset="0"/>
                <a:cs typeface="Cambria" panose="02040503050406030204" pitchFamily="18" charset="0"/>
              </a:rPr>
              <a:t>od</a:t>
            </a:r>
            <a:r>
              <a:rPr lang="en-US" sz="1800" dirty="0">
                <a:effectLst/>
                <a:latin typeface="Cambria" panose="02040503050406030204" pitchFamily="18" charset="0"/>
                <a:ea typeface="Cambria" panose="02040503050406030204" pitchFamily="18" charset="0"/>
                <a:cs typeface="Cambria" panose="02040503050406030204" pitchFamily="18" charset="0"/>
              </a:rPr>
              <a:t>ern</a:t>
            </a:r>
            <a:r>
              <a:rPr lang="en-US" sz="1800" spc="4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city</a:t>
            </a:r>
            <a:r>
              <a:rPr lang="en-US" sz="1800" spc="3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w</a:t>
            </a:r>
            <a:r>
              <a:rPr lang="en-US" sz="1800" dirty="0">
                <a:effectLst/>
                <a:latin typeface="Cambria" panose="02040503050406030204" pitchFamily="18" charset="0"/>
                <a:ea typeface="Cambria" panose="02040503050406030204" pitchFamily="18" charset="0"/>
                <a:cs typeface="Cambria" panose="02040503050406030204" pitchFamily="18" charset="0"/>
              </a:rPr>
              <a:t>i</a:t>
            </a:r>
            <a:r>
              <a:rPr lang="en-US" sz="1800" spc="5" dirty="0">
                <a:effectLst/>
                <a:latin typeface="Cambria" panose="02040503050406030204" pitchFamily="18" charset="0"/>
                <a:ea typeface="Cambria" panose="02040503050406030204" pitchFamily="18" charset="0"/>
                <a:cs typeface="Cambria" panose="02040503050406030204" pitchFamily="18" charset="0"/>
              </a:rPr>
              <a:t>t</a:t>
            </a:r>
            <a:r>
              <a:rPr lang="en-US" sz="1800" dirty="0">
                <a:effectLst/>
                <a:latin typeface="Cambria" panose="02040503050406030204" pitchFamily="18" charset="0"/>
                <a:ea typeface="Cambria" panose="02040503050406030204" pitchFamily="18" charset="0"/>
                <a:cs typeface="Cambria" panose="02040503050406030204" pitchFamily="18" charset="0"/>
              </a:rPr>
              <a:t>h</a:t>
            </a:r>
            <a:r>
              <a:rPr lang="en-US" sz="1800" spc="50" dirty="0">
                <a:effectLst/>
                <a:latin typeface="Cambria" panose="02040503050406030204" pitchFamily="18" charset="0"/>
                <a:ea typeface="Cambria" panose="02040503050406030204" pitchFamily="18" charset="0"/>
                <a:cs typeface="Cambria" panose="02040503050406030204" pitchFamily="18" charset="0"/>
              </a:rPr>
              <a:t> </a:t>
            </a:r>
            <a:r>
              <a:rPr lang="en-US" sz="1800" u="sng"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n</a:t>
            </a:r>
            <a:r>
              <a:rPr lang="en-US" sz="1800" u="sng" spc="5"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a</a:t>
            </a:r>
            <a:r>
              <a:rPr lang="en-US" sz="1800" u="sng" spc="-5"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rr</a:t>
            </a:r>
            <a:r>
              <a:rPr lang="en-US" sz="1800" u="sng" spc="10"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o</a:t>
            </a:r>
            <a:r>
              <a:rPr lang="en-US" sz="1800" u="sng" dirty="0">
                <a:effectLst/>
                <a:uFill>
                  <a:solidFill>
                    <a:srgbClr val="000000"/>
                  </a:solidFill>
                </a:uFill>
                <a:latin typeface="Cambria" panose="02040503050406030204" pitchFamily="18" charset="0"/>
                <a:ea typeface="Cambria" panose="02040503050406030204" pitchFamily="18" charset="0"/>
                <a:cs typeface="Cambria" panose="02040503050406030204" pitchFamily="18" charset="0"/>
              </a:rPr>
              <a:t>w</a:t>
            </a:r>
            <a:r>
              <a:rPr lang="en-US" sz="1800" spc="3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stree</a:t>
            </a:r>
            <a:r>
              <a:rPr lang="en-US" sz="1800" spc="15" dirty="0">
                <a:effectLst/>
                <a:latin typeface="Cambria" panose="02040503050406030204" pitchFamily="18" charset="0"/>
                <a:ea typeface="Cambria" panose="02040503050406030204" pitchFamily="18" charset="0"/>
                <a:cs typeface="Cambria" panose="02040503050406030204" pitchFamily="18" charset="0"/>
              </a:rPr>
              <a:t>t</a:t>
            </a:r>
            <a:r>
              <a:rPr lang="en-US" sz="1800" dirty="0">
                <a:effectLst/>
                <a:latin typeface="Cambria" panose="02040503050406030204" pitchFamily="18" charset="0"/>
                <a:ea typeface="Cambria" panose="02040503050406030204" pitchFamily="18" charset="0"/>
                <a:cs typeface="Cambria" panose="02040503050406030204" pitchFamily="18" charset="0"/>
              </a:rPr>
              <a:t>s.</a:t>
            </a:r>
            <a:endParaRPr lang="sk-SK" sz="1800" dirty="0">
              <a:effectLst/>
              <a:latin typeface="Times New Roman" panose="02020603050405020304" pitchFamily="18" charset="0"/>
              <a:ea typeface="Times New Roman" panose="02020603050405020304" pitchFamily="18" charset="0"/>
            </a:endParaRPr>
          </a:p>
          <a:p>
            <a:pPr marL="0" indent="0">
              <a:lnSpc>
                <a:spcPts val="600"/>
              </a:lnSpc>
              <a:buNone/>
            </a:pPr>
            <a:r>
              <a:rPr lang="en-US" sz="1800" dirty="0">
                <a:effectLst/>
                <a:latin typeface="Times New Roman" panose="02020603050405020304" pitchFamily="18" charset="0"/>
                <a:ea typeface="Times New Roman" panose="02020603050405020304" pitchFamily="18" charset="0"/>
              </a:rPr>
              <a:t> </a:t>
            </a:r>
            <a:endParaRPr lang="sk-SK" sz="1800" dirty="0">
              <a:latin typeface="Times New Roman" panose="02020603050405020304" pitchFamily="18" charset="0"/>
              <a:ea typeface="Times New Roman" panose="02020603050405020304" pitchFamily="18" charset="0"/>
            </a:endParaRPr>
          </a:p>
          <a:p>
            <a:pPr marL="0" indent="0">
              <a:lnSpc>
                <a:spcPts val="600"/>
              </a:lnSpc>
              <a:buNone/>
            </a:pPr>
            <a:endParaRPr lang="sk-SK" sz="1800" spc="-5" dirty="0">
              <a:effectLst/>
              <a:latin typeface="Times New Roman" panose="02020603050405020304" pitchFamily="18" charset="0"/>
              <a:ea typeface="Cambria" panose="02040503050406030204" pitchFamily="18" charset="0"/>
              <a:cs typeface="Cambria" panose="02040503050406030204" pitchFamily="18" charset="0"/>
            </a:endParaRPr>
          </a:p>
          <a:p>
            <a:pPr marL="0" indent="0">
              <a:lnSpc>
                <a:spcPts val="1000"/>
              </a:lnSpc>
              <a:spcBef>
                <a:spcPts val="15"/>
              </a:spcBef>
              <a:buNone/>
            </a:pPr>
            <a:r>
              <a:rPr lang="en-US" sz="1800" dirty="0">
                <a:effectLst/>
                <a:latin typeface="Times New Roman" panose="02020603050405020304" pitchFamily="18" charset="0"/>
                <a:ea typeface="Times New Roman" panose="02020603050405020304" pitchFamily="18" charset="0"/>
              </a:rPr>
              <a:t> </a:t>
            </a:r>
            <a:endParaRPr lang="sk-SK" sz="1800" dirty="0">
              <a:effectLst/>
              <a:latin typeface="Times New Roman" panose="02020603050405020304" pitchFamily="18" charset="0"/>
              <a:ea typeface="Times New Roman" panose="02020603050405020304" pitchFamily="18" charset="0"/>
            </a:endParaRPr>
          </a:p>
          <a:p>
            <a:endParaRPr lang="sk-SK" dirty="0"/>
          </a:p>
        </p:txBody>
      </p:sp>
      <p:sp>
        <p:nvSpPr>
          <p:cNvPr id="5" name="BlokTextu 4">
            <a:extLst>
              <a:ext uri="{FF2B5EF4-FFF2-40B4-BE49-F238E27FC236}">
                <a16:creationId xmlns:a16="http://schemas.microsoft.com/office/drawing/2014/main" id="{6994D4CD-F223-4CC4-ABF0-2E7289856BD0}"/>
              </a:ext>
            </a:extLst>
          </p:cNvPr>
          <p:cNvSpPr txBox="1"/>
          <p:nvPr/>
        </p:nvSpPr>
        <p:spPr>
          <a:xfrm>
            <a:off x="611560" y="476672"/>
            <a:ext cx="5886400" cy="458074"/>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tabLst>
                <a:tab pos="540385" algn="l"/>
              </a:tabLst>
            </a:pPr>
            <a:r>
              <a:rPr lang="sk-SK" sz="1800" b="1" dirty="0">
                <a:effectLst/>
                <a:latin typeface="Times New Roman" panose="02020603050405020304" pitchFamily="18" charset="0"/>
                <a:ea typeface="Times New Roman" panose="02020603050405020304" pitchFamily="18" charset="0"/>
              </a:rPr>
              <a:t>TRUE/FALSE </a:t>
            </a:r>
            <a:r>
              <a:rPr lang="sk-SK" sz="1800" b="1" dirty="0" err="1">
                <a:effectLst/>
                <a:latin typeface="Times New Roman" panose="02020603050405020304" pitchFamily="18" charset="0"/>
                <a:ea typeface="Times New Roman" panose="02020603050405020304" pitchFamily="18" charset="0"/>
              </a:rPr>
              <a:t>sentences</a:t>
            </a:r>
            <a:r>
              <a:rPr lang="sk-SK" sz="1800" b="1" dirty="0">
                <a:effectLst/>
                <a:latin typeface="Times New Roman" panose="02020603050405020304" pitchFamily="18" charset="0"/>
                <a:ea typeface="Times New Roman" panose="02020603050405020304" pitchFamily="18" charset="0"/>
              </a:rPr>
              <a:t> (pravdivé/nepravdivé vety)</a:t>
            </a:r>
          </a:p>
        </p:txBody>
      </p:sp>
    </p:spTree>
    <p:extLst>
      <p:ext uri="{BB962C8B-B14F-4D97-AF65-F5344CB8AC3E}">
        <p14:creationId xmlns:p14="http://schemas.microsoft.com/office/powerpoint/2010/main" val="2084866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428E6B7-5016-47CF-9F4E-A4123D3EAD76}"/>
              </a:ext>
            </a:extLst>
          </p:cNvPr>
          <p:cNvSpPr>
            <a:spLocks noGrp="1"/>
          </p:cNvSpPr>
          <p:nvPr>
            <p:ph idx="1"/>
          </p:nvPr>
        </p:nvSpPr>
        <p:spPr>
          <a:xfrm>
            <a:off x="323528" y="305606"/>
            <a:ext cx="7632848" cy="5017386"/>
          </a:xfrm>
        </p:spPr>
        <p:txBody>
          <a:bodyPr/>
          <a:lstStyle/>
          <a:p>
            <a:pPr marL="342900" lvl="0" indent="-342900" algn="just">
              <a:lnSpc>
                <a:spcPct val="150000"/>
              </a:lnSpc>
              <a:buFont typeface="Wingdings" panose="05000000000000000000" pitchFamily="2" charset="2"/>
              <a:buChar char=""/>
              <a:tabLst>
                <a:tab pos="540385" algn="l"/>
              </a:tabLst>
            </a:pPr>
            <a:r>
              <a:rPr lang="sk-SK" sz="1800" b="1" u="heavy" dirty="0">
                <a:effectLst/>
                <a:latin typeface="Times New Roman" panose="02020603050405020304" pitchFamily="18" charset="0"/>
                <a:ea typeface="Times New Roman" panose="02020603050405020304" pitchFamily="18" charset="0"/>
              </a:rPr>
              <a:t>Zadanie domácej úlohy – </a:t>
            </a:r>
            <a:r>
              <a:rPr lang="sk-SK" sz="1800" dirty="0">
                <a:effectLst/>
                <a:latin typeface="Times New Roman" panose="02020603050405020304" pitchFamily="18" charset="0"/>
                <a:ea typeface="Times New Roman" panose="02020603050405020304" pitchFamily="18" charset="0"/>
              </a:rPr>
              <a:t>Vyhľadajte slová v osemsmerovke</a:t>
            </a:r>
          </a:p>
          <a:p>
            <a:pPr marL="0" indent="0">
              <a:buNone/>
            </a:pPr>
            <a:endParaRPr lang="sk-SK" dirty="0"/>
          </a:p>
        </p:txBody>
      </p:sp>
      <p:pic>
        <p:nvPicPr>
          <p:cNvPr id="6" name="Picture 2" descr="https://dryuc24b85zbr.cloudfront.net/tes/resources/11081505/image?width=500&amp;height=500&amp;version=1438098433428">
            <a:extLst>
              <a:ext uri="{FF2B5EF4-FFF2-40B4-BE49-F238E27FC236}">
                <a16:creationId xmlns:a16="http://schemas.microsoft.com/office/drawing/2014/main" id="{53C30EE7-C517-4AEB-A407-17E7F1162795}"/>
              </a:ext>
            </a:extLst>
          </p:cNvPr>
          <p:cNvPicPr>
            <a:picLocks noChangeAspect="1" noChangeArrowheads="1"/>
          </p:cNvPicPr>
          <p:nvPr/>
        </p:nvPicPr>
        <p:blipFill>
          <a:blip r:embed="rId2" cstate="print"/>
          <a:srcRect/>
          <a:stretch>
            <a:fillRect/>
          </a:stretch>
        </p:blipFill>
        <p:spPr bwMode="auto">
          <a:xfrm>
            <a:off x="611560" y="908720"/>
            <a:ext cx="6895864" cy="5643674"/>
          </a:xfrm>
          <a:prstGeom prst="rect">
            <a:avLst/>
          </a:prstGeom>
          <a:noFill/>
        </p:spPr>
      </p:pic>
    </p:spTree>
    <p:extLst>
      <p:ext uri="{BB962C8B-B14F-4D97-AF65-F5344CB8AC3E}">
        <p14:creationId xmlns:p14="http://schemas.microsoft.com/office/powerpoint/2010/main" val="216259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282" y="1285860"/>
            <a:ext cx="7858180" cy="3143272"/>
          </a:xfrm>
        </p:spPr>
        <p:txBody>
          <a:bodyPr>
            <a:normAutofit/>
          </a:bodyPr>
          <a:lstStyle/>
          <a:p>
            <a:pPr algn="ctr"/>
            <a:r>
              <a:rPr lang="sk-SK" sz="6000" dirty="0"/>
              <a:t>THANK YOU </a:t>
            </a:r>
            <a:br>
              <a:rPr lang="sk-SK" sz="6000" dirty="0"/>
            </a:br>
            <a:r>
              <a:rPr lang="sk-SK" sz="6000" dirty="0"/>
              <a:t>FOR </a:t>
            </a:r>
            <a:br>
              <a:rPr lang="sk-SK" sz="6000" dirty="0"/>
            </a:br>
            <a:r>
              <a:rPr lang="sk-SK" sz="6000" dirty="0"/>
              <a:t>YOUR  ATTENTION!          </a:t>
            </a:r>
          </a:p>
        </p:txBody>
      </p:sp>
    </p:spTree>
    <p:extLst>
      <p:ext uri="{BB962C8B-B14F-4D97-AF65-F5344CB8AC3E}">
        <p14:creationId xmlns:p14="http://schemas.microsoft.com/office/powerpoint/2010/main" val="143251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282" y="357166"/>
            <a:ext cx="7929618" cy="642941"/>
          </a:xfrm>
        </p:spPr>
        <p:txBody>
          <a:bodyPr>
            <a:normAutofit/>
          </a:bodyPr>
          <a:lstStyle/>
          <a:p>
            <a:r>
              <a:rPr lang="sk-SK" sz="2800" dirty="0"/>
              <a:t>OBSAH:</a:t>
            </a:r>
          </a:p>
        </p:txBody>
      </p:sp>
      <p:sp>
        <p:nvSpPr>
          <p:cNvPr id="3" name="Zástupný symbol obsahu 2"/>
          <p:cNvSpPr>
            <a:spLocks noGrp="1"/>
          </p:cNvSpPr>
          <p:nvPr>
            <p:ph idx="1"/>
          </p:nvPr>
        </p:nvSpPr>
        <p:spPr>
          <a:xfrm>
            <a:off x="179512" y="1285860"/>
            <a:ext cx="7920879" cy="5455508"/>
          </a:xfrm>
        </p:spPr>
        <p:txBody>
          <a:bodyPr>
            <a:normAutofit/>
          </a:bodyPr>
          <a:lstStyle/>
          <a:p>
            <a:pPr>
              <a:buNone/>
            </a:pPr>
            <a:r>
              <a:rPr lang="en-US" b="1" dirty="0">
                <a:solidFill>
                  <a:srgbClr val="C00000"/>
                </a:solidFill>
              </a:rPr>
              <a:t>1 ZÁKLADNÁ CHARAKTERISTIKA VYUČOVACEJ HODINY</a:t>
            </a:r>
            <a:endParaRPr lang="sk-SK" b="1" dirty="0">
              <a:solidFill>
                <a:srgbClr val="C00000"/>
              </a:solidFill>
            </a:endParaRPr>
          </a:p>
          <a:p>
            <a:pPr>
              <a:buNone/>
            </a:pPr>
            <a:endParaRPr lang="sk-SK" b="1" dirty="0"/>
          </a:p>
          <a:p>
            <a:pPr>
              <a:buNone/>
            </a:pPr>
            <a:endParaRPr lang="sk-SK" b="1" dirty="0"/>
          </a:p>
          <a:p>
            <a:pPr>
              <a:buNone/>
            </a:pPr>
            <a:endParaRPr lang="sk-SK" b="1" dirty="0"/>
          </a:p>
          <a:p>
            <a:pPr>
              <a:buNone/>
            </a:pPr>
            <a:endParaRPr lang="sk-SK" b="1" dirty="0"/>
          </a:p>
          <a:p>
            <a:pPr>
              <a:buNone/>
            </a:pPr>
            <a:r>
              <a:rPr lang="en-US" b="1" dirty="0">
                <a:solidFill>
                  <a:srgbClr val="C00000"/>
                </a:solidFill>
              </a:rPr>
              <a:t>2 ŠTRUKTÚRA VYUČOVACEJ HODINY</a:t>
            </a:r>
            <a:endParaRPr lang="sk-SK" b="1" dirty="0">
              <a:solidFill>
                <a:srgbClr val="C00000"/>
              </a:solidFill>
            </a:endParaRPr>
          </a:p>
          <a:p>
            <a:endParaRPr lang="sk-SK" dirty="0"/>
          </a:p>
          <a:p>
            <a:endParaRPr lang="sk-SK" dirty="0"/>
          </a:p>
          <a:p>
            <a:pPr marL="0" indent="0">
              <a:buNone/>
            </a:pPr>
            <a:endParaRPr lang="sk-SK" dirty="0"/>
          </a:p>
          <a:p>
            <a:pPr algn="ctr">
              <a:buNone/>
            </a:pPr>
            <a:endParaRPr lang="sk-SK" dirty="0"/>
          </a:p>
          <a:p>
            <a:pPr marL="0" indent="0">
              <a:buNone/>
            </a:pPr>
            <a:endParaRPr lang="sk-SK" dirty="0"/>
          </a:p>
          <a:p>
            <a:pPr marL="0" indent="0">
              <a:buNone/>
            </a:pPr>
            <a:endParaRPr lang="sk-SK" dirty="0"/>
          </a:p>
        </p:txBody>
      </p:sp>
      <p:sp>
        <p:nvSpPr>
          <p:cNvPr id="12290" name="AutoShape 2" descr="data:image/jpeg;base64,/9j/4AAQSkZJRgABAQAAAQABAAD/2wCEAAkGBxAQEBIPEBAVEBUSFRAQFRAPDw8PEBAQFRUWFhURFRUYHSggGBolGxUVITEhJSkrLi4uFx8zODMuNygtMCsBCgoKDg0OGxAQGy0lICUtLS0rLS0tLS0tLS0tLy0tLS0tLS0tLS0tLS0tLS0tLS0tLS0tLS0vLS0tLS0tLS0tLf/AABEIAKkBKgMBIgACEQEDEQH/xAAcAAAABwEBAAAAAAAAAAAAAAAAAQMEBQYHAgj/xABGEAABAwIDBAYGBgcHBQEAAAABAAIDBBEFEiEGMUFRBxMiYXGBFDJSkaGxI0JygpLBM1Nic7KzwiQ1Y6LR4fAVNEOj8XT/xAAZAQADAQEBAAAAAAAAAAAAAAACAwQBAAX/xAAoEQACAwACAQQCAQUBAAAAAAAAAQIDERIhMQQiQVETMiNCYXGBwTP/2gAMAwEAAhEDEQA/AIN5Qwlt52pB0id7PjNOF5eYmepI1fCG9kKWAUdhjbNCfPksgh4IpeRSyFkk2VcuqAEXJGYLWQSPpA5pJ1UL2WOSOweIJON90qiXZwSCNBccALpEjC04OyFl2AjDV2HBNau2tRtC7RpGBALpEgiRh0giSbZmk5Q5pPshwJ9y3ThVcuCO6IuWM4RcxcHRKuem0koSJ4gkd5L70HwNtuTVlWL2ulpKpjRckJXKD8h4yGxyFrWOJG4FZnVY2Mxawdyse3m0mZpggNyfWcNdOQVRwHCnSyBpB13krq4RScn4Hx1HTpjYube/cmZdVOJOZ3hcrTqXZuINAy+aRr8KZGb5dFivS+AtT+TMX4c9xu8m/epfCcOc3RvvUtjUbWtBHNDCKltw21zyRytlKOmqKQwr8KkIO8qn1tGQ43Wymkc5u+11SsewsMcbrqL+8YEoqRQnwcE7bS6DRScVAXO3KdZgmg8Aq5XJC1WQD3qQ2ZltOPJRVS9J4XV5ZAb2sg47EfNrTe8NPZCFdJZVnZ7HQ9oHEd6fV9W5273qRvFhPw7JKGYkaJhidW5gva6aUlS4XHJOqgF7dRvQ6FxxjKPE3OZcA+Cd0OeSzjcLqiodBYKdpqYALVHfBkpJClM02ThE0I1QliEtgQRqidJO1bqZopad+WV4zPe31oo+AHJztdeAHeCiS14bGLk8Rc56yKPSSVjO58jGfMpeCRrxmY4PHtNcHD3heaybkk6k6knUk8yVIYLi01JKJoHlhBFwD2JAPqvbxH/AjdY78H9z0Y0LqyZYJiTKqCOoj9WRodbi125zD3ggjyT9cid9BIXRFFdcYHdMsZxSOkgkqZT2Yxewtdzjo1g7ySB5p2qF0yzOFHCwbnzgnvyxvIHvN/Jcg4R2SRnm0e19ZXOPWSFkZOlPGS2No4A29c95+CgY3lrg5pLXA3Dmktc08wRqCgVym4ixLPBsXRntlJVXpKl2aVjS9kp3yxje13Nwvv4jwJN9cV562LmczEaRzd/XRt09l5yO+DivQyVNdk1sUn0NJyeCiKx0hNhop94TUwa3UllbZkZYQM1K5rb3sVC1uGzy7pXW4i5V1mpwU2fAALAJTg4sNTK9h2yrGtBIzHmVOUODMYc2UX8FIQuAC6fMAEXFeWzHNsAaAFB49O3KQeCfVNc1o3qnY7VGQEDsj5oJe7pBwRWMZxAuNhuCbYBW5ZgSualzdyi5XZXXBtZWxgnHiE3jNSbiwsqhtViwLw0eagHY3MBYFREsznOzE3J4oavS8XrMlNfBZKOoAKsjK9thrwColLK46WUkIX+0isqTYUZdELLNdIResjcCn+D02dwHeqdUUCk5MsOzsbhY3K0fDKEOZrrdQ2CYNZrTblorjRU+UWUEnzkdZJJYhFmHAbgl46TSyfBq6sjVaJ+bGkVOAnDQu0EajgO6coI0S04Cwrb5p/6lVX17bPd1bLfCy3VZr0nbMyvkFbCwyAtDZWsGZzS3RslhqRbQ8soRQ6Y2lpSM1RtQsn2DYXLVTMghbmc78LG8XuPBo/5qU3Ss1PoikeaKQH1WzvDPAsYSPC5PvKvWZRmBYUyjp46ePUMGriLF7ybuefEkqRStIZvZNnRK5JQQK4EK6hdscD9PpHwAgPBEkbjuEjb2B5Aglt/2lNLmWVrGl73BrWguc5xDWtaNSSTuCxaanj1HmurpXxPdFKwxvYcrmOFnNKQWidJG01BVsEUMfXSMItVW6sMaDqxtxd4OuhsOIus9IT4vS2LbWs0Tom2bc6X0+VtmMDmw5h68hu10g7mi4vzPctYXn7B9rq6kYI4ZyGNJIjeyORmu8DMLgdwIWmbGbfRVhEE4EE50bYnqpjyaT6rv2T5Epck/Ii2Em9LoQhZGjQYIOHNTWZtk7cU1m1S7MCRD11Q8bgo5s8zt+gVkNMHDcuTRC25TOuQxSRAGPQl2qqWLydo6q+1VFoVWazAc97LIe19jIyRSZWNNzdQlZLrpwVzxDZ2Rg3Kq12HEE3V9Uosyf9iHllXLHLuogypuFUhDJShlAKlxVKrh5C79KdzS5VaHGzB26NWTZChzSNcq48q27D1ADgDzSrN4lG4axh0IDRopBrU0onDKE4MqTDEiOXbFroXSbZLrpHoJ0giQXHAQQQXHAUdjeN09FH1k78t9GsGskh5Nbx8dw4oY/izKOnfUP1yizW3sXyH1WDxPwueCwvFcSmqpXTTPzud+FreDGjg0clqWjq6+Xb8DzanGIqyczRU7ae972N3Sm/rvA0DvAeJK72Z2mnoC8wtjcJLZhJHcm26zgQR4Xt3KEsugEzPgr4rMNOwjpOBcG1UAY0/+WEucG+LDrbwJPcr/AEdXHMwSRPbIx25zCHA93j3LzqFObKbQPoZxILmN1hLGNz2e0B7Q3g+XFC0KnQmvabqguIJmyMbIxwc14DmuG5zSLghKLCQJUXpYxjqqZtK09qoN3W3iFhBPvdlHgHK9E2FybW1JO4DmsD2txY1lXLP9W+SMHhE3Rvv1d4uK1DqY7LfognBEQlCEC1N0rwRIQGmu7jcaEHmuy1SmzOCOraltM12TM2R2ci4blYSCRyvYea5sx9GidHu3HX5aSrd9Lujmdp13Jjj7ffx8d+grzdX0MtPK6GVpY+M2I5HeCDy3EHwWr9Hm2fpTRSVLvp2jsPP/AJ2gcf2wN/Ma80uSzsntr+UXkhc9WuroZkvonAGoFqIyBcmYLtRxxJCCkxStC7dOEhLWtG8pcuIS0QrKdpB0WcbV0zGu003q2Y3tJEwEZhdZljuKGdxsdENcdlqGx1Lsr9c8aqOIUi+AlJmEN3r0YtIW0NY4yUr1A5opZuASOcouwSQcVJ7O1fVS34aKLUjh0ADmkpEvBVFNs1zDsWBYDddf9YzOyjVUWGVzR2CfBWbZiJxN3akqGSw2VSS0uVI64TwJGmbol7J8V0RsCCCC0wAQKNJVE7Y2OkebNY1z3Hk1ouT7guNRkvSfi5mq/RwexTgC3AzOF3O8gQ3useap1ktW1Jmlkmdvke+Q9xc4ut8Uc9JJGGF7cokYJWXt2mElod72lMXR6MY4khEBGAgF0AtCAAlCwjQgjQHUW0IuD4EEFBoWjHZ0V+FU00Q+nijcxvDrWMe5piPfpp3+KFsyUlHNOejHaID+wSu0JLoXE8Tq6Lz1I8xyWkLzwAWni0g97XNcD7wQVsOw20npkXVyH6eIDNw6xm4Sj5Hv8QsJ76v6kF0i4r6PQva02fOeobzDSLvP4QR4uCyzZrCDWVcUGuVxzPI4RN1d4aaDvIVj6UK/rasQg3bTtDSP8R9nOPuyDyKmeibC7MmqnDVxELDb6rbOeR4nKPurgo/x1aVrpKwQU9XnY0NjnaHtDRZrXNs17QPwn7yqZYtJ6XZLyU0fJsr/AMRaB/CVn7o9EWjKtcE2Mi1TmxGLijrY5Xeo68UhP1Y3kXcPAhp8AVEuYucq0Jreja9uNkmV8WdlmzsH0b+D27+qeeR4HgT3m+KOjkhksc0UkbvsvjkafgQQtu6OsW9JoWBxu+D6F195DR2HebbDxBTHb7Y30sekU4AnaLFugE7RuF+DxwPHceFsTwlrnxfCQvshtMK6C5s2aOwkYOPKRvcbeRuOSmHSlYjhFfNQ1TZGtLXRktfG4Fpcz68bgd35EAracPxakqLCGeN7iA7IHt6wA23t3g6pE4PejrIcXqIzHscbSROmkvYaBo9Z7zuaP+cCs1rtv658mZjmxNG6MNa8EftFwufKyufS3RPNJFI0XbHLd/dmaWtd4XNvvBZKQjqqWdhVxTWmk4TtTLVxnKA17LB4F7a3s5vdolKmWbc5yhujCje6SeTKcgYGXt2S8uBAvzAB96ulfQAt5KW1KM2ka8TwouIURdcjVQ8lJk1crzXUhyWA0VVxSA2N9E2qzejWtK9WVIGgUXI8lOZo7JFsZcQACSdwAuSr44kTvWxu4IlLigbH+lN3fq2kafacPkF117f1bPwBd+T6CVT+RiHKbpRmaOahmM1V02dwzriLhJskkh8FnkdYY1zALtJ8lasNlykG2hT2DCg1trXHgofGC+Igx7hrZRN8mC5cui6U04ITprlWMMresY038VOQy3COM/hk8oYPkE0NRZKQy3TOaYGDiyqHSfifU0RiBs6ocIgOPVjtSHwtZv31bwsY6SsU9IrnMBuynHUjln3yHxzdn7iYl2Mpjsiu4dRunljgZ60jmsGl7XNs3gBr5K99KuHtiFFkFmsjkgHcGZMo9xKS6JsKzzSVbhpEOrZ+8eO0fEN0++p/pXp81HG/2Jm3+y5jx88q1vsoc/5EjJgF2AgAuwFxTgbAta6L6jNRuj/VyvA+y4B3zLllLGrROiibWpj5iJ48swPzCHexXqF/GwdImzHrVsLe+Zg/nD8/fzVIwutkppWTRGzmG45EcWkcQRoVvJbcWOoOhB1BHJZptRsTJE8yUzDJG4+owFz4ifq23lvI8OPNcxVNqa4yKfM580rnuu58ry42+s9xvYeZW44FhwpqaKnH1GgEji86vPm4lVLYvY9zHioqmZSwgxxG18w3SO5W4Dn4K/AIoRb7Yv1NiftRlvSi29XGOULPi+RVGSDRXXpAbmrfCOMfxH81CTUfYukznksLKf8AzRWnRJIsUvJTJH0U33I1NBNFg6MK/qavqibNqG5O7rG3cw/xD7y1xYGHmNzXsNnMLXtPJzTcH3hbnhlYKiGOdugkY19uRI1HkbjyRRekXqYY1Ijdodl6atF5WZX2sJo7NkHIH2h3H4LKdpNjaqiPWfpY2m4niBBZbcXjew9+o71uJXLgtFwtlEyPA9vnCM0+IR+lxFpbms10hHsvDrB479D4qpYjHC+ZzqeN8URPZZI4Pc3z5eZ8StJ2v2FY7NUUbMrtXPgbo13N0Y4H9nceGu/NJpraDRcvPRXXwfaLRgu2r6SFkHURvYwW7JdG863JJ1BPfZXfB8Ypq9maJ2o9aJ9hIzxHLvCxOR104g9IpzFUR5os+bq5G6B2U5XDv1FiCgnSmZKtPwbPiEDQwhZttNOW3a4FuugIIJT87cVGQA5Q/jIxpB8rk28lDTY7M5xc55dcEEPtICD9q6RXXJS3DVXi7ZCMpXPGY9lu7MefIDiV26drdI25NLX3uPeSl6mcvGultwAsB5KKkdqq0m/JkYxS68hySJLrETkndNSAaZKNgubc9Fq+xOGZImnjYXWaUDbysH7QW2YHEAxvgFFY22kHe8XRIOj03Ks4/TvOjRdW+yRkpgeC6cG/BJCeMzzBo5o5shaQDr3JptVtvJTyupqUAOjOV8rxn7VrlrG7tN1zfjpxWkiibe9lgm01I+KtqY5PW62R3i17i5rvMOBW1V7LZFCkpsuGzu30kkscNUxp6xzWCaPsFpcQAXt3EXO8WtyWnQw2XnakgdJIyNgJc9zWNDRc5ibCy9F19ZHBG+aVwYxgLnOPLkOZO4DimSrSeoXaszBltJjDKKmkncQHAERtP15SDlaBx139wKwaJj5XgAGR8jrADVz3uPzJKldrNopK+cyOuyNt2xR39RnM/tG1yfAcFpHRvs02np21MsY66W72ucO1FE4DK0X3Ei5PHtW4I10Gv4o6/JNbKYKKKljg0LtXyEbjK71vEDQDuaE22+pusw6oHshkn4HtcfgCrHZM8Yputp54vbilZ5lhAQk6l7tZ5/ASjQialGtXHq4G1quPRpNlrcv6yORnmLP+TSqmGqc2Sm6utp3f4jW+T+x/Uh0CyOwaNnARogjumo8lhhGiC6TDCh7V0Ln1T5LdkCJpPi0D5lc1GGfQk24KxYtRuc9xto7LrwuAP9EKmn+iItwXkWcuct+y6NmRSM8bREutZFV0oY081baTDiXaNvx0CZYlhDw+zxbja4Onks5S8/A38i0o3opcbrUej6fNRhn6p72eRs8fxKMwXBIZZTHJfRuYBpy3sQCDx4jcrnSUkcLBHEwMaNwHzPM96to2Xu+BHqbE1xFCFw4JWyOyocSTRsWlYVtpFlr6of4rj+KzvzW/WWAbWVjZ62olZq10jsp5tb2Q7ztfzQ8eLK/S9tkEWq1bH1rDDU00oBAjfPGHAG7wBcd+4OHgVVnLkOsQVlkeccLEjqod2j4pMOQnddxO665CJeBFn7MWBSEsNyusy7BWgxePSwYNsDU1cXXNLI2A2zSlzQQN5FgbgKv1GHwMe5npIdlc5uZsTi11ja4PJWnEtu6mWiFHlazQMdKzsl0Y+qGjRvfb4Kl5UuKn8sdzTbbSJ/CWXqI/tLa8KHYHgsa2fbepYO9bThw7ISZfuiW56iQCNEEE4mGGNYzT0cfW1EnVtJDB2XPc5xubBrQSdAT5LJukHaimrzG2CEgxk/2h4DXvbY/Rhvs311N9NwumvSDtD6bVEMN4Yc0cdtzjfty+ZGncAquEaj8lldSXb8kts5jbqKbr2RRyODS0dc1zsl97m2IsbaX5Ep7tLtZU4gGNlysYzURxBwYX+2bkknlyVeCndj8EFdVNp3P6tuV0jiBdxa212t7zfefjuWtfI1qK9zJro62W9Ll9Imb9BERod00o1DO9o0J8hztsYKbUNHHBGyGJoYxgytaOA/M8SeN04QaRWT5s6QRILADAsQp+qnli9iSRn4XEfkpvYvCYaqp6mbNlyPcMjg0lwI0vbdYlI7bwdXiFQPac2Qffa1x+JKV2IqOrrqc7ruMf42lo+JCFnqNt16voltuNn4aTqTA0gP6wOzOLu03KRv7ifcq9SvyOa8b2kOHiDf8AJaL0jwZqRr/YlafJwc35lqzuJDLoyiXKvs3BjgQCNxAI8Dqugo/AJs9LA7nGwHxAsfiFIhPXZ5cljwMI0EaYCEk6mPM0hKILJLVhyeDChhyvPhb4hI43HudbW1vd/wDVKCybYiBkueCltqSpcV/kbGXvTKrgjnNrWX+sHt/ykj4gK6Km52sqI333Pb7r2KuSH0Utg0H6ldpgQQQVpOQO2+JmmopXt0c+0TTyL7gu8QMx8lhcgW/bS4K2tp3QOdlNw9jxrleL2JHEakW71mG0OwU9JA+oMscjWZbhucOsXBtwCLceaXLdLvSzgo58lJcknqd2WwyKrq4qaVzmNkzDMzLmuGlwGoI4LnbDBRRVklO0ksGRzHPsXFjmg62txuPJZpVq3iMcHweeskEUEZe7idzWDm525oSGJYfNTSGKZhjcODhvHAg8R3hbb0eStdhlOWgCwex1gBdzXuFzzNgFB9KuEddTtqmjt0+juZhcdfcdfAuQc8ZNKzZuOGRldNK5QenaYdlyK6RzIZlxhZ8AqYYpmyPkAA/Zff4ArUsJ2moX2a2pZfdZ+aPXldwAWDtlTlklrHjySnV3oTjGXk9ESYlA3R00Y8ZG/wCqrXSJtG2norQvBfU3iY5jgbMt9I8EcgQPFwWRvxCQ/WPvSLpc+h/3usipL9jFTD4Y5wjBn1EdTK05WUsJmcbXufqsHK9nG/7JUaFtODbPtpsGmiBD3zQTyPe3UOe+I2APICw8jzWKhOi9DhLlooFa+jObLiUI9sTM/wDW4/NoVUap3YuXJiFI7/GY38fY/qWS8ByWxZviNEEaWecBGiRrTjLOlOny1ccnCSJv4mOcD8C1VegqOrkZJ7D2P/C4H8lfulqnvHTy+y+SP8bQ4fyys4YULPToe1o27a6ASUNQBrZnWD7hD/6VkkTlr+FP9IoI769bTtafEsyn43WOxBDMX6XpOP0zWdhpc1Ewew6Rn+Yu+TgrAFT+jWa8M0fsva/8Tbf0K5AJ1fcURXrLGBBBBMFAQKCC44i56qzr33J1iQzQv+zm92qrlbPZxHIkKwYc/radve0sPldq8+ibm5RfyiiceKTM/wASlN7g/wCq0ein6yKOQfXa13vAKyjEpLOI5K/7EVXWUbObC+M+RuPg4LfSdPB3qo+xMnkRKNCyvIQKO2jpDNR1EQ1L4pAPtZSW/EBSKCxrUanj0874BVdTV08vsyxE/ZzAH4Eq7dMtCL01SBvD4XHnbts+b1TdqqL0esqIRoGyPy9zXdpvwcFo+37RU4MyoGpaKacfeAafhIUn5PTm/fCX3/0Z9D9dmgqKcnWN7ZB9mQW+bD71d6iAPa5jhcPBaQdxBFiFmvQ0f7RUjnEw+5/+61YsQyjpN6jqxnnTaHCXUdTJTu+qey4/WYfVd7viCop5Ww9K+z/WwisZ60IIcLetGT+Wp8ysfejg98hp6tEyggUSaYFBvTrVcRMslLrjX5Oborarqyc4Zh8lTK2GJud77gN0F7Ak6nQaAoW8Cii57AYxJ1jaYuLmStdGWkkgXabEBZ+G20PDQrZtiNijSPFRUOBkAIZGw3bHcWJJ4utppprxWU43T9XVVEdrZJpm27g9wHwSqVjY5yhKXt+EtH8+yNbHTmrfCGxBrZM3WRE5HWscoN+IUfhM2SeGT2JYn/heD+S1+hb6RgIbvJo3MH242Fo+LAsVvp5JiegVy5amemCgkqWXOxj/AGmtd7wClkB54F0AuV2FphWOkimz4fIbfo3RSD8Qafg4rHmLe8bpOvpp4eMkcjR9otOU++ywNixl/pJe1o2fo6qM9BGP1bpI/wDMXD4OCzXFIDHUTR2tlkkb5Bxt8LK69E094Z4/Zka/ye239Citu6TJXOdwlayTztlPxb8UM/10yt8bpIkOjh+WWRntsv5tI/IlaCsw2OqMtXF+0Sz8TSB8bLT0dD2Ij1SyegRokE4mAggguOKNtM7JO8czm94v+anNjajPAR7LyPIgH/VNNr8Hllc2WJufQNc0etvNnd+9PNksNkghd1gyue6+XTsgaC/f/soq63G5v/JXOUXSvsz3aiMx1Mzd1nut4E3HwIVp6MJCYp28A9hHiW6/IKS2n2UZWESNd1UmgLsuZrwN2YcxzT3Z3BGUUPVNcXlxzueRa7rAaDgLBMhW4y0Ky+MquPyS10RKTc5JOd3pjtwkURxnQDkzdLZEJxzS/wA6C4FS2w2CNbUGpinbGXhoe17CQXNGUOBB5AC3crJRYJG2hZQSnrmCMROJu3MOYtqO7lYJyagc0PSBzQ/liMcptJfQw2b2XpsPz9QHFz7Bz5HZnFoJIboAABfkpvMmDq1o3m3mm8mKMGuYe9C/UQQLjKT1knJlIIcAQdCDYgrzzthh3o1bPFlDW5y9gb6ojf2mgeANvJa7W7TQNNs9zyAJWe9Jv0skVYxtmSMDL2+s25177H4FZXdyng6EHFFJIRI0VlaEOCiC6ciWGIC2zYnZeGmjiqcpEr4GNdckgF3acRyv2R5d6xMr0nTfo2fYZ/CEuflGWtqOI7WHdIdL1eJVHJ5ZKPvMaT/mzLcSse6Vv7wH7iL5vWLyd6V+/wD0XTovlD8NYw65HzRnwLs9vc9Y5NAY3OjO9jnMPi0kH5LV+iD/ALOb/wDQ7+VEszx3/u6n9/UfzHIo+R1fVk0blsrNnoaR3OCC/iGAH4hSygdhf7tpP3f9RU+EJFP9mEF0EQRrQALDdosP6isnitYCRzm/Yd2m/Bw9y3JZvt7/AHlD+7i/mPQyKfSyyTQ86K6Z46+WxDCGMB4OcCSbc7fmpbbvBZJ2xywtzujzAsHrOYbG452I3d6sOGfoY/shOgjUE44Llc/yc0Zfs9gVY6eJ3UviDHteXytcwANIPHUnuC1FAoIoQUQbbXY9YEEEEYoCCCC44CCC5KxvDgnPCTdKNy5kSHFS2WMYooWdZM6g8il37kxn3qS6fQ2CGWJ1JaAA7VRXp0o0uuMR/SJCo3eRUxSkiKxbaKVjrCW3doo87XzgfpAVA7Q/pD4qJXpV+ni4psCUseFgrtoZZR2pT4A2UW/EpToJXW+0VGvQanqqKXQv8jY8Ep3kk+JN1csChkr8LqKYOZ/Zj1jAR2jo59r8PrC6oiuHR36tb+5/J6Tcsjy+sDi9KYiRu3lEqzD/2Q=="/>
          <p:cNvSpPr>
            <a:spLocks noChangeAspect="1" noChangeArrowheads="1"/>
          </p:cNvSpPr>
          <p:nvPr/>
        </p:nvSpPr>
        <p:spPr bwMode="auto">
          <a:xfrm>
            <a:off x="155575" y="-1135063"/>
            <a:ext cx="4171950" cy="2371726"/>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7" name="Picture 8" descr="http://diplomoveprace.sk/wp-content/uploads/2011/11/background-book-bookmark-1411165-l.jpg"/>
          <p:cNvPicPr>
            <a:picLocks noChangeAspect="1" noChangeArrowheads="1"/>
          </p:cNvPicPr>
          <p:nvPr/>
        </p:nvPicPr>
        <p:blipFill>
          <a:blip r:embed="rId2" cstate="print"/>
          <a:srcRect/>
          <a:stretch>
            <a:fillRect/>
          </a:stretch>
        </p:blipFill>
        <p:spPr bwMode="auto">
          <a:xfrm>
            <a:off x="1857356" y="2071678"/>
            <a:ext cx="3143240" cy="1743852"/>
          </a:xfrm>
          <a:prstGeom prst="rect">
            <a:avLst/>
          </a:prstGeom>
          <a:noFill/>
        </p:spPr>
      </p:pic>
      <p:pic>
        <p:nvPicPr>
          <p:cNvPr id="5" name="Picture 2" descr="Výsledok vyh&amp;lcaron;adávania obrázkov pre dopyt cie&amp;lcaron; práce"/>
          <p:cNvPicPr>
            <a:picLocks noChangeAspect="1" noChangeArrowheads="1"/>
          </p:cNvPicPr>
          <p:nvPr/>
        </p:nvPicPr>
        <p:blipFill>
          <a:blip r:embed="rId3" cstate="print"/>
          <a:srcRect/>
          <a:stretch>
            <a:fillRect/>
          </a:stretch>
        </p:blipFill>
        <p:spPr bwMode="auto">
          <a:xfrm>
            <a:off x="4929190" y="4643446"/>
            <a:ext cx="2834079" cy="1885952"/>
          </a:xfrm>
          <a:prstGeom prst="rect">
            <a:avLst/>
          </a:prstGeom>
          <a:noFill/>
        </p:spPr>
      </p:pic>
    </p:spTree>
    <p:extLst>
      <p:ext uri="{BB962C8B-B14F-4D97-AF65-F5344CB8AC3E}">
        <p14:creationId xmlns:p14="http://schemas.microsoft.com/office/powerpoint/2010/main" val="117744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4E45913C-5ED6-431A-A10B-F3BA23FCA1CF}"/>
              </a:ext>
            </a:extLst>
          </p:cNvPr>
          <p:cNvSpPr>
            <a:spLocks noGrp="1"/>
          </p:cNvSpPr>
          <p:nvPr>
            <p:ph idx="1"/>
          </p:nvPr>
        </p:nvSpPr>
        <p:spPr>
          <a:xfrm>
            <a:off x="323528" y="615364"/>
            <a:ext cx="8424936" cy="6131328"/>
          </a:xfrm>
        </p:spPr>
        <p:txBody>
          <a:bodyPr>
            <a:normAutofit fontScale="92500" lnSpcReduction="10000"/>
          </a:bodyPr>
          <a:lstStyle/>
          <a:p>
            <a:pPr marL="0" marR="4083050" indent="0">
              <a:lnSpc>
                <a:spcPct val="96000"/>
              </a:lnSpc>
              <a:spcAft>
                <a:spcPts val="0"/>
              </a:spcAft>
              <a:buNone/>
            </a:pPr>
            <a:r>
              <a:rPr lang="en-US" sz="1800" b="1" dirty="0" err="1">
                <a:effectLst/>
                <a:latin typeface="Cambria" panose="02040503050406030204" pitchFamily="18" charset="0"/>
                <a:ea typeface="Cambria" panose="02040503050406030204" pitchFamily="18" charset="0"/>
                <a:cs typeface="Cambria" panose="02040503050406030204" pitchFamily="18" charset="0"/>
              </a:rPr>
              <a:t>Typ</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err="1">
                <a:effectLst/>
                <a:latin typeface="Cambria" panose="02040503050406030204" pitchFamily="18" charset="0"/>
                <a:ea typeface="Cambria" panose="02040503050406030204" pitchFamily="18" charset="0"/>
                <a:cs typeface="Cambria" panose="02040503050406030204" pitchFamily="18" charset="0"/>
              </a:rPr>
              <a:t>školy</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z</a:t>
            </a:r>
            <a:r>
              <a:rPr lang="en-US" sz="1800" dirty="0" err="1">
                <a:effectLst/>
                <a:latin typeface="Cambria" panose="02040503050406030204" pitchFamily="18" charset="0"/>
                <a:ea typeface="Cambria" panose="02040503050406030204" pitchFamily="18" charset="0"/>
                <a:cs typeface="Cambria" panose="02040503050406030204" pitchFamily="18" charset="0"/>
              </a:rPr>
              <a:t>ák</a:t>
            </a:r>
            <a:r>
              <a:rPr lang="en-US" sz="1800" spc="-5" dirty="0" err="1">
                <a:effectLst/>
                <a:latin typeface="Cambria" panose="02040503050406030204" pitchFamily="18" charset="0"/>
                <a:ea typeface="Cambria" panose="02040503050406030204" pitchFamily="18" charset="0"/>
                <a:cs typeface="Cambria" panose="02040503050406030204" pitchFamily="18" charset="0"/>
              </a:rPr>
              <a:t>l</a:t>
            </a:r>
            <a:r>
              <a:rPr lang="en-US" sz="1800" dirty="0" err="1">
                <a:effectLst/>
                <a:latin typeface="Cambria" panose="02040503050406030204" pitchFamily="18" charset="0"/>
                <a:ea typeface="Cambria" panose="02040503050406030204" pitchFamily="18" charset="0"/>
                <a:cs typeface="Cambria" panose="02040503050406030204" pitchFamily="18" charset="0"/>
              </a:rPr>
              <a: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err="1">
                <a:effectLst/>
                <a:latin typeface="Cambria" panose="02040503050406030204" pitchFamily="18" charset="0"/>
                <a:ea typeface="Cambria" panose="02040503050406030204" pitchFamily="18" charset="0"/>
                <a:cs typeface="Cambria" panose="02040503050406030204" pitchFamily="18" charset="0"/>
              </a:rPr>
              <a:t>ná</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š</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ola</a:t>
            </a:r>
            <a:r>
              <a:rPr lang="en-US" sz="1800" dirty="0">
                <a:effectLst/>
                <a:latin typeface="Cambria" panose="02040503050406030204" pitchFamily="18" charset="0"/>
                <a:ea typeface="Cambria" panose="02040503050406030204" pitchFamily="18" charset="0"/>
                <a:cs typeface="Cambria" panose="02040503050406030204" pitchFamily="18" charset="0"/>
              </a:rPr>
              <a:t> </a:t>
            </a:r>
            <a:endParaRPr lang="sk-SK" sz="1800" dirty="0">
              <a:effectLst/>
              <a:latin typeface="Cambria" panose="02040503050406030204" pitchFamily="18" charset="0"/>
              <a:ea typeface="Cambria" panose="02040503050406030204" pitchFamily="18" charset="0"/>
              <a:cs typeface="Cambria" panose="02040503050406030204" pitchFamily="18" charset="0"/>
            </a:endParaRPr>
          </a:p>
          <a:p>
            <a:pPr marL="0" marR="4083050" indent="0">
              <a:lnSpc>
                <a:spcPct val="96000"/>
              </a:lnSpc>
              <a:spcAft>
                <a:spcPts val="0"/>
              </a:spcAft>
              <a:buNone/>
            </a:pPr>
            <a:r>
              <a:rPr lang="en-US" sz="1800" b="1"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b="1" dirty="0" err="1">
                <a:effectLst/>
                <a:latin typeface="Cambria" panose="02040503050406030204" pitchFamily="18" charset="0"/>
                <a:ea typeface="Cambria" panose="02040503050406030204" pitchFamily="18" charset="0"/>
                <a:cs typeface="Cambria" panose="02040503050406030204" pitchFamily="18" charset="0"/>
              </a:rPr>
              <a:t>redme</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t</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n</a:t>
            </a:r>
            <a:r>
              <a:rPr lang="en-US" sz="1800" spc="-5" dirty="0" err="1">
                <a:effectLst/>
                <a:latin typeface="Cambria" panose="02040503050406030204" pitchFamily="18" charset="0"/>
                <a:ea typeface="Cambria" panose="02040503050406030204" pitchFamily="18" charset="0"/>
                <a:cs typeface="Cambria" panose="02040503050406030204" pitchFamily="18" charset="0"/>
              </a:rPr>
              <a:t>g</a:t>
            </a:r>
            <a:r>
              <a:rPr lang="en-US" sz="1800" dirty="0" err="1">
                <a:effectLst/>
                <a:latin typeface="Cambria" panose="02040503050406030204" pitchFamily="18" charset="0"/>
                <a:ea typeface="Cambria" panose="02040503050406030204" pitchFamily="18" charset="0"/>
                <a:cs typeface="Cambria" panose="02040503050406030204" pitchFamily="18" charset="0"/>
              </a:rPr>
              <a:t>lic</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ý</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j</a:t>
            </a:r>
            <a:r>
              <a:rPr lang="en-US" sz="1800" dirty="0" err="1">
                <a:effectLst/>
                <a:latin typeface="Cambria" panose="02040503050406030204" pitchFamily="18" charset="0"/>
                <a:ea typeface="Cambria" panose="02040503050406030204" pitchFamily="18" charset="0"/>
                <a:cs typeface="Cambria" panose="02040503050406030204" pitchFamily="18" charset="0"/>
              </a:rPr>
              <a: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z</a:t>
            </a:r>
            <a:r>
              <a:rPr lang="en-US" sz="1800" spc="5" dirty="0" err="1">
                <a:effectLst/>
                <a:latin typeface="Cambria" panose="02040503050406030204" pitchFamily="18" charset="0"/>
                <a:ea typeface="Cambria" panose="02040503050406030204" pitchFamily="18" charset="0"/>
                <a:cs typeface="Cambria" panose="02040503050406030204" pitchFamily="18" charset="0"/>
              </a:rPr>
              <a:t>y</a:t>
            </a:r>
            <a:r>
              <a:rPr lang="en-US" sz="1800"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a:effectLst/>
                <a:latin typeface="Cambria" panose="02040503050406030204" pitchFamily="18" charset="0"/>
                <a:ea typeface="Cambria" panose="02040503050406030204" pitchFamily="18" charset="0"/>
                <a:cs typeface="Cambria" panose="02040503050406030204" pitchFamily="18" charset="0"/>
              </a:rPr>
              <a:t> </a:t>
            </a:r>
            <a:endParaRPr lang="sk-SK" sz="1800" dirty="0">
              <a:effectLst/>
              <a:latin typeface="Cambria" panose="02040503050406030204" pitchFamily="18" charset="0"/>
              <a:ea typeface="Cambria" panose="02040503050406030204" pitchFamily="18" charset="0"/>
              <a:cs typeface="Cambria" panose="02040503050406030204" pitchFamily="18" charset="0"/>
            </a:endParaRPr>
          </a:p>
          <a:p>
            <a:pPr marL="0" marR="4083050" indent="0">
              <a:lnSpc>
                <a:spcPct val="96000"/>
              </a:lnSpc>
              <a:spcAft>
                <a:spcPts val="0"/>
              </a:spcAft>
              <a:buNone/>
            </a:pPr>
            <a:r>
              <a:rPr lang="en-US" sz="1800" b="1" spc="-5" dirty="0" err="1">
                <a:effectLst/>
                <a:latin typeface="Cambria" panose="02040503050406030204" pitchFamily="18" charset="0"/>
                <a:ea typeface="Cambria" panose="02040503050406030204" pitchFamily="18" charset="0"/>
                <a:cs typeface="Cambria" panose="02040503050406030204" pitchFamily="18" charset="0"/>
              </a:rPr>
              <a:t>Č</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err="1">
                <a:effectLst/>
                <a:latin typeface="Cambria" panose="02040503050406030204" pitchFamily="18" charset="0"/>
                <a:ea typeface="Cambria" panose="02040503050406030204" pitchFamily="18" charset="0"/>
                <a:cs typeface="Cambria" panose="02040503050406030204" pitchFamily="18" charset="0"/>
              </a:rPr>
              <a:t>sová</a:t>
            </a:r>
            <a:r>
              <a:rPr lang="en-US" sz="1800" b="1" spc="5"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err="1">
                <a:effectLst/>
                <a:latin typeface="Cambria" panose="02040503050406030204" pitchFamily="18" charset="0"/>
                <a:ea typeface="Cambria" panose="02040503050406030204" pitchFamily="18" charset="0"/>
                <a:cs typeface="Cambria" panose="02040503050406030204" pitchFamily="18" charset="0"/>
              </a:rPr>
              <a:t>d</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o</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tá</a:t>
            </a:r>
            <a:r>
              <a:rPr lang="en-US" sz="1800" b="1" dirty="0" err="1">
                <a:effectLst/>
                <a:latin typeface="Cambria" panose="02040503050406030204" pitchFamily="18" charset="0"/>
                <a:ea typeface="Cambria" panose="02040503050406030204" pitchFamily="18" charset="0"/>
                <a:cs typeface="Cambria" panose="02040503050406030204" pitchFamily="18" charset="0"/>
              </a:rPr>
              <a:t>c</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a:effectLst/>
                <a:latin typeface="Cambria" panose="02040503050406030204" pitchFamily="18" charset="0"/>
                <a:ea typeface="Cambria" panose="02040503050406030204" pitchFamily="18" charset="0"/>
                <a:cs typeface="Cambria" panose="02040503050406030204" pitchFamily="18" charset="0"/>
              </a:rPr>
              <a:t>:</a:t>
            </a:r>
            <a:r>
              <a:rPr lang="en-US" sz="1800" b="1" spc="1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4</a:t>
            </a:r>
            <a:r>
              <a:rPr lang="en-US" sz="1800" dirty="0">
                <a:effectLst/>
                <a:latin typeface="Cambria" panose="02040503050406030204" pitchFamily="18" charset="0"/>
                <a:ea typeface="Cambria" panose="02040503050406030204" pitchFamily="18" charset="0"/>
                <a:cs typeface="Cambria" panose="02040503050406030204" pitchFamily="18" charset="0"/>
              </a:rPr>
              <a:t>5</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minút</a:t>
            </a:r>
            <a:endParaRPr lang="sk-SK" sz="1800" dirty="0">
              <a:effectLst/>
              <a:latin typeface="Cambria" panose="02040503050406030204" pitchFamily="18" charset="0"/>
              <a:ea typeface="Cambria" panose="02040503050406030204" pitchFamily="18" charset="0"/>
              <a:cs typeface="Cambria" panose="02040503050406030204" pitchFamily="18" charset="0"/>
            </a:endParaRPr>
          </a:p>
          <a:p>
            <a:pPr marL="0" marR="4083050" indent="0">
              <a:lnSpc>
                <a:spcPct val="96000"/>
              </a:lnSpc>
              <a:spcAft>
                <a:spcPts val="0"/>
              </a:spcAft>
              <a:buNone/>
            </a:pPr>
            <a:r>
              <a:rPr lang="en-US" sz="1800" b="1" dirty="0" err="1">
                <a:effectLst/>
                <a:latin typeface="Cambria" panose="02040503050406030204" pitchFamily="18" charset="0"/>
                <a:ea typeface="Cambria" panose="02040503050406030204" pitchFamily="18" charset="0"/>
                <a:cs typeface="Cambria" panose="02040503050406030204" pitchFamily="18" charset="0"/>
              </a:rPr>
              <a:t>Roč</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ní</a:t>
            </a:r>
            <a:r>
              <a:rPr lang="en-US" sz="1800" b="1" dirty="0" err="1">
                <a:effectLst/>
                <a:latin typeface="Cambria" panose="02040503050406030204" pitchFamily="18" charset="0"/>
                <a:ea typeface="Cambria" panose="02040503050406030204" pitchFamily="18" charset="0"/>
                <a:cs typeface="Cambria" panose="02040503050406030204" pitchFamily="18" charset="0"/>
              </a:rPr>
              <a:t>k</a:t>
            </a:r>
            <a:r>
              <a:rPr lang="en-US" sz="1800" b="1" dirty="0">
                <a:effectLst/>
                <a:latin typeface="Cambria" panose="02040503050406030204" pitchFamily="18" charset="0"/>
                <a:ea typeface="Cambria" panose="02040503050406030204" pitchFamily="18" charset="0"/>
                <a:cs typeface="Cambria" panose="02040503050406030204" pitchFamily="18" charset="0"/>
              </a:rPr>
              <a:t>:</a:t>
            </a:r>
            <a:r>
              <a:rPr lang="en-US" sz="1800" b="1"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7.</a:t>
            </a:r>
            <a:endParaRPr lang="sk-SK" sz="1800" dirty="0">
              <a:effectLst/>
              <a:latin typeface="Times New Roman" panose="02020603050405020304" pitchFamily="18" charset="0"/>
              <a:ea typeface="Times New Roman" panose="02020603050405020304" pitchFamily="18" charset="0"/>
            </a:endParaRPr>
          </a:p>
          <a:p>
            <a:pPr marL="0" marR="1839595" indent="0">
              <a:lnSpc>
                <a:spcPts val="1300"/>
              </a:lnSpc>
              <a:spcBef>
                <a:spcPts val="235"/>
              </a:spcBef>
              <a:spcAft>
                <a:spcPts val="0"/>
              </a:spcAft>
              <a:buNone/>
            </a:pPr>
            <a:r>
              <a:rPr lang="en-US" sz="1800" b="1" spc="5" dirty="0" err="1">
                <a:effectLst/>
                <a:latin typeface="Cambria" panose="02040503050406030204" pitchFamily="18" charset="0"/>
                <a:ea typeface="Cambria" panose="02040503050406030204" pitchFamily="18" charset="0"/>
                <a:cs typeface="Cambria" panose="02040503050406030204" pitchFamily="18" charset="0"/>
              </a:rPr>
              <a:t>U</a:t>
            </a:r>
            <a:r>
              <a:rPr lang="en-US" sz="1800" b="1" dirty="0" err="1">
                <a:effectLst/>
                <a:latin typeface="Cambria" panose="02040503050406030204" pitchFamily="18" charset="0"/>
                <a:ea typeface="Cambria" panose="02040503050406030204" pitchFamily="18" charset="0"/>
                <a:cs typeface="Cambria" panose="02040503050406030204" pitchFamily="18" charset="0"/>
              </a:rPr>
              <a:t>čeb</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ni</a:t>
            </a:r>
            <a:r>
              <a:rPr lang="en-US" sz="1800" b="1" dirty="0" err="1">
                <a:effectLst/>
                <a:latin typeface="Cambria" panose="02040503050406030204" pitchFamily="18" charset="0"/>
                <a:ea typeface="Cambria" panose="02040503050406030204" pitchFamily="18" charset="0"/>
                <a:cs typeface="Cambria" panose="02040503050406030204" pitchFamily="18" charset="0"/>
              </a:rPr>
              <a:t>c</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b="1" spc="19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Pr</a:t>
            </a:r>
            <a:r>
              <a:rPr lang="en-US" sz="1800" spc="-5" dirty="0">
                <a:effectLst/>
                <a:latin typeface="Cambria" panose="02040503050406030204" pitchFamily="18" charset="0"/>
                <a:ea typeface="Cambria" panose="02040503050406030204" pitchFamily="18" charset="0"/>
                <a:cs typeface="Cambria" panose="02040503050406030204" pitchFamily="18" charset="0"/>
              </a:rPr>
              <a:t>o</a:t>
            </a:r>
            <a:r>
              <a:rPr lang="en-US" sz="1800" spc="5" dirty="0">
                <a:effectLst/>
                <a:latin typeface="Cambria" panose="02040503050406030204" pitchFamily="18" charset="0"/>
                <a:ea typeface="Cambria" panose="02040503050406030204" pitchFamily="18" charset="0"/>
                <a:cs typeface="Cambria" panose="02040503050406030204" pitchFamily="18" charset="0"/>
              </a:rPr>
              <a:t>j</a:t>
            </a:r>
            <a:r>
              <a:rPr lang="en-US" sz="1800" dirty="0">
                <a:effectLst/>
                <a:latin typeface="Cambria" panose="02040503050406030204" pitchFamily="18" charset="0"/>
                <a:ea typeface="Cambria" panose="02040503050406030204" pitchFamily="18" charset="0"/>
                <a:cs typeface="Cambria" panose="02040503050406030204" pitchFamily="18" charset="0"/>
              </a:rPr>
              <a:t>ect   </a:t>
            </a:r>
            <a:r>
              <a:rPr lang="en-US" sz="1800" spc="19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3   </a:t>
            </a:r>
            <a:r>
              <a:rPr lang="en-US" sz="1800" spc="18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5" dirty="0">
                <a:effectLst/>
                <a:latin typeface="Cambria" panose="02040503050406030204" pitchFamily="18" charset="0"/>
                <a:ea typeface="Cambria" panose="02040503050406030204" pitchFamily="18" charset="0"/>
                <a:cs typeface="Cambria" panose="02040503050406030204" pitchFamily="18" charset="0"/>
              </a:rPr>
              <a:t>3r</a:t>
            </a:r>
            <a:r>
              <a:rPr lang="en-US" sz="1800" dirty="0">
                <a:effectLst/>
                <a:latin typeface="Cambria" panose="02040503050406030204" pitchFamily="18" charset="0"/>
                <a:ea typeface="Cambria" panose="02040503050406030204" pitchFamily="18" charset="0"/>
                <a:cs typeface="Cambria" panose="02040503050406030204" pitchFamily="18" charset="0"/>
              </a:rPr>
              <a:t>d </a:t>
            </a:r>
            <a:r>
              <a:rPr lang="en-US" sz="1800" spc="185" dirty="0">
                <a:effectLst/>
                <a:latin typeface="Cambria" panose="02040503050406030204" pitchFamily="18" charset="0"/>
                <a:ea typeface="Cambria" panose="02040503050406030204" pitchFamily="18" charset="0"/>
                <a:cs typeface="Cambria" panose="02040503050406030204" pitchFamily="18" charset="0"/>
              </a:rPr>
              <a:t> </a:t>
            </a:r>
            <a:r>
              <a:rPr lang="en-US" sz="1800" spc="15" dirty="0">
                <a:effectLst/>
                <a:latin typeface="Cambria" panose="02040503050406030204" pitchFamily="18" charset="0"/>
                <a:ea typeface="Cambria" panose="02040503050406030204" pitchFamily="18" charset="0"/>
                <a:cs typeface="Cambria" panose="02040503050406030204" pitchFamily="18" charset="0"/>
              </a:rPr>
              <a:t>e</a:t>
            </a:r>
            <a:r>
              <a:rPr lang="en-US" sz="1800" spc="-5" dirty="0">
                <a:effectLst/>
                <a:latin typeface="Cambria" panose="02040503050406030204" pitchFamily="18" charset="0"/>
                <a:ea typeface="Cambria" panose="02040503050406030204" pitchFamily="18" charset="0"/>
                <a:cs typeface="Cambria" panose="02040503050406030204" pitchFamily="18" charset="0"/>
              </a:rPr>
              <a:t>d</a:t>
            </a:r>
            <a:r>
              <a:rPr lang="en-US" sz="1800" dirty="0">
                <a:effectLst/>
                <a:latin typeface="Cambria" panose="02040503050406030204" pitchFamily="18" charset="0"/>
                <a:ea typeface="Cambria" panose="02040503050406030204" pitchFamily="18" charset="0"/>
                <a:cs typeface="Cambria" panose="02040503050406030204" pitchFamily="18" charset="0"/>
              </a:rPr>
              <a:t>i</a:t>
            </a:r>
            <a:r>
              <a:rPr lang="en-US" sz="1800" spc="5" dirty="0">
                <a:effectLst/>
                <a:latin typeface="Cambria" panose="02040503050406030204" pitchFamily="18" charset="0"/>
                <a:ea typeface="Cambria" panose="02040503050406030204" pitchFamily="18" charset="0"/>
                <a:cs typeface="Cambria" panose="02040503050406030204" pitchFamily="18" charset="0"/>
              </a:rPr>
              <a:t>t</a:t>
            </a:r>
            <a:r>
              <a:rPr lang="en-US" sz="1800" dirty="0">
                <a:effectLst/>
                <a:latin typeface="Cambria" panose="02040503050406030204" pitchFamily="18" charset="0"/>
                <a:ea typeface="Cambria" panose="02040503050406030204" pitchFamily="18" charset="0"/>
                <a:cs typeface="Cambria" panose="02040503050406030204" pitchFamily="18" charset="0"/>
              </a:rPr>
              <a:t>ion)/T</a:t>
            </a:r>
            <a:r>
              <a:rPr lang="en-US" sz="1800" spc="-5" dirty="0">
                <a:effectLst/>
                <a:latin typeface="Cambria" panose="02040503050406030204" pitchFamily="18" charset="0"/>
                <a:ea typeface="Cambria" panose="02040503050406030204" pitchFamily="18" charset="0"/>
                <a:cs typeface="Cambria" panose="02040503050406030204" pitchFamily="18" charset="0"/>
              </a:rPr>
              <a:t>o</a:t>
            </a:r>
            <a:r>
              <a:rPr lang="en-US" sz="1800" dirty="0">
                <a:effectLst/>
                <a:latin typeface="Cambria" panose="02040503050406030204" pitchFamily="18" charset="0"/>
                <a:ea typeface="Cambria" panose="02040503050406030204" pitchFamily="18" charset="0"/>
                <a:cs typeface="Cambria" panose="02040503050406030204" pitchFamily="18" charset="0"/>
              </a:rPr>
              <a:t>m   </a:t>
            </a:r>
            <a:r>
              <a:rPr lang="en-US" sz="1800" spc="21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H</a:t>
            </a:r>
            <a:r>
              <a:rPr lang="en-US" sz="1800" dirty="0">
                <a:effectLst/>
                <a:latin typeface="Cambria" panose="02040503050406030204" pitchFamily="18" charset="0"/>
                <a:ea typeface="Cambria" panose="02040503050406030204" pitchFamily="18" charset="0"/>
                <a:cs typeface="Cambria" panose="02040503050406030204" pitchFamily="18" charset="0"/>
              </a:rPr>
              <a:t>utc</a:t>
            </a:r>
            <a:r>
              <a:rPr lang="en-US" sz="1800" spc="-5" dirty="0">
                <a:effectLst/>
                <a:latin typeface="Cambria" panose="02040503050406030204" pitchFamily="18" charset="0"/>
                <a:ea typeface="Cambria" panose="02040503050406030204" pitchFamily="18" charset="0"/>
                <a:cs typeface="Cambria" panose="02040503050406030204" pitchFamily="18" charset="0"/>
              </a:rPr>
              <a:t>h</a:t>
            </a:r>
            <a:r>
              <a:rPr lang="en-US" sz="1800" dirty="0">
                <a:effectLst/>
                <a:latin typeface="Cambria" panose="02040503050406030204" pitchFamily="18" charset="0"/>
                <a:ea typeface="Cambria" panose="02040503050406030204" pitchFamily="18" charset="0"/>
                <a:cs typeface="Cambria" panose="02040503050406030204" pitchFamily="18" charset="0"/>
              </a:rPr>
              <a:t>i</a:t>
            </a:r>
            <a:r>
              <a:rPr lang="en-US" sz="1800" spc="5" dirty="0">
                <a:effectLst/>
                <a:latin typeface="Cambria" panose="02040503050406030204" pitchFamily="18" charset="0"/>
                <a:ea typeface="Cambria" panose="02040503050406030204" pitchFamily="18" charset="0"/>
                <a:cs typeface="Cambria" panose="02040503050406030204" pitchFamily="18" charset="0"/>
              </a:rPr>
              <a:t>n</a:t>
            </a:r>
            <a:r>
              <a:rPr lang="en-US" sz="1800" dirty="0">
                <a:effectLst/>
                <a:latin typeface="Cambria" panose="02040503050406030204" pitchFamily="18" charset="0"/>
                <a:ea typeface="Cambria" panose="02040503050406030204" pitchFamily="18" charset="0"/>
                <a:cs typeface="Cambria" panose="02040503050406030204" pitchFamily="18" charset="0"/>
              </a:rPr>
              <a:t>son </a:t>
            </a:r>
            <a:endParaRPr lang="sk-SK" sz="1800" dirty="0">
              <a:effectLst/>
              <a:latin typeface="Cambria" panose="02040503050406030204" pitchFamily="18" charset="0"/>
              <a:ea typeface="Cambria" panose="02040503050406030204" pitchFamily="18" charset="0"/>
              <a:cs typeface="Cambria" panose="02040503050406030204" pitchFamily="18" charset="0"/>
            </a:endParaRPr>
          </a:p>
          <a:p>
            <a:pPr marL="0" marR="1839595" indent="0">
              <a:lnSpc>
                <a:spcPts val="1300"/>
              </a:lnSpc>
              <a:spcBef>
                <a:spcPts val="235"/>
              </a:spcBef>
              <a:spcAft>
                <a:spcPts val="0"/>
              </a:spcAft>
              <a:buNone/>
            </a:pPr>
            <a:r>
              <a:rPr lang="en-US" sz="1800" b="1"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b="1" dirty="0" err="1">
                <a:effectLst/>
                <a:latin typeface="Cambria" panose="02040503050406030204" pitchFamily="18" charset="0"/>
                <a:ea typeface="Cambria" panose="02040503050406030204" pitchFamily="18" charset="0"/>
                <a:cs typeface="Cambria" panose="02040503050406030204" pitchFamily="18" charset="0"/>
              </a:rPr>
              <a:t>r</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err="1">
                <a:effectLst/>
                <a:latin typeface="Cambria" panose="02040503050406030204" pitchFamily="18" charset="0"/>
                <a:ea typeface="Cambria" panose="02040503050406030204" pitchFamily="18" charset="0"/>
                <a:cs typeface="Cambria" panose="02040503050406030204" pitchFamily="18" charset="0"/>
              </a:rPr>
              <a:t>covný</a:t>
            </a:r>
            <a:r>
              <a:rPr lang="en-US" sz="1800" b="1" spc="-5"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err="1">
                <a:effectLst/>
                <a:latin typeface="Cambria" panose="02040503050406030204" pitchFamily="18" charset="0"/>
                <a:ea typeface="Cambria" panose="02040503050406030204" pitchFamily="18" charset="0"/>
                <a:cs typeface="Cambria" panose="02040503050406030204" pitchFamily="18" charset="0"/>
              </a:rPr>
              <a:t>zoš</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t</a:t>
            </a:r>
            <a:r>
              <a:rPr lang="en-US" sz="1800" b="1" dirty="0">
                <a:effectLst/>
                <a:latin typeface="Cambria" panose="02040503050406030204" pitchFamily="18" charset="0"/>
                <a:ea typeface="Cambria" panose="02040503050406030204" pitchFamily="18" charset="0"/>
                <a:cs typeface="Cambria" panose="02040503050406030204" pitchFamily="18" charset="0"/>
              </a:rPr>
              <a:t>:</a:t>
            </a:r>
            <a:r>
              <a:rPr lang="en-US" sz="1800" b="1"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Pr</a:t>
            </a:r>
            <a:r>
              <a:rPr lang="en-US" sz="1800" spc="-5" dirty="0">
                <a:effectLst/>
                <a:latin typeface="Cambria" panose="02040503050406030204" pitchFamily="18" charset="0"/>
                <a:ea typeface="Cambria" panose="02040503050406030204" pitchFamily="18" charset="0"/>
                <a:cs typeface="Cambria" panose="02040503050406030204" pitchFamily="18" charset="0"/>
              </a:rPr>
              <a:t>o</a:t>
            </a:r>
            <a:r>
              <a:rPr lang="en-US" sz="1800" spc="5" dirty="0">
                <a:effectLst/>
                <a:latin typeface="Cambria" panose="02040503050406030204" pitchFamily="18" charset="0"/>
                <a:ea typeface="Cambria" panose="02040503050406030204" pitchFamily="18" charset="0"/>
                <a:cs typeface="Cambria" panose="02040503050406030204" pitchFamily="18" charset="0"/>
              </a:rPr>
              <a:t>j</a:t>
            </a:r>
            <a:r>
              <a:rPr lang="en-US" sz="1800" dirty="0">
                <a:effectLst/>
                <a:latin typeface="Cambria" panose="02040503050406030204" pitchFamily="18" charset="0"/>
                <a:ea typeface="Cambria" panose="02040503050406030204" pitchFamily="18" charset="0"/>
                <a:cs typeface="Cambria" panose="02040503050406030204" pitchFamily="18" charset="0"/>
              </a:rPr>
              <a:t>ect 3</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5" dirty="0">
                <a:effectLst/>
                <a:latin typeface="Cambria" panose="02040503050406030204" pitchFamily="18" charset="0"/>
                <a:ea typeface="Cambria" panose="02040503050406030204" pitchFamily="18" charset="0"/>
                <a:cs typeface="Cambria" panose="02040503050406030204" pitchFamily="18" charset="0"/>
              </a:rPr>
              <a:t>3</a:t>
            </a:r>
            <a:r>
              <a:rPr lang="en-US" sz="1800" spc="5" dirty="0">
                <a:effectLst/>
                <a:latin typeface="Cambria" panose="02040503050406030204" pitchFamily="18" charset="0"/>
                <a:ea typeface="Cambria" panose="02040503050406030204" pitchFamily="18" charset="0"/>
                <a:cs typeface="Cambria" panose="02040503050406030204" pitchFamily="18" charset="0"/>
              </a:rPr>
              <a:t>r</a:t>
            </a:r>
            <a:r>
              <a:rPr lang="en-US" sz="1800" dirty="0">
                <a:effectLst/>
                <a:latin typeface="Cambria" panose="02040503050406030204" pitchFamily="18" charset="0"/>
                <a:ea typeface="Cambria" panose="02040503050406030204" pitchFamily="18" charset="0"/>
                <a:cs typeface="Cambria" panose="02040503050406030204" pitchFamily="18" charset="0"/>
              </a:rPr>
              <a:t>d</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e</a:t>
            </a:r>
            <a:r>
              <a:rPr lang="en-US" sz="1800" spc="-5" dirty="0">
                <a:effectLst/>
                <a:latin typeface="Cambria" panose="02040503050406030204" pitchFamily="18" charset="0"/>
                <a:ea typeface="Cambria" panose="02040503050406030204" pitchFamily="18" charset="0"/>
                <a:cs typeface="Cambria" panose="02040503050406030204" pitchFamily="18" charset="0"/>
              </a:rPr>
              <a:t>d</a:t>
            </a:r>
            <a:r>
              <a:rPr lang="en-US" sz="1800" dirty="0">
                <a:effectLst/>
                <a:latin typeface="Cambria" panose="02040503050406030204" pitchFamily="18" charset="0"/>
                <a:ea typeface="Cambria" panose="02040503050406030204" pitchFamily="18" charset="0"/>
                <a:cs typeface="Cambria" panose="02040503050406030204" pitchFamily="18" charset="0"/>
              </a:rPr>
              <a:t>i</a:t>
            </a:r>
            <a:r>
              <a:rPr lang="en-US" sz="1800" spc="5" dirty="0">
                <a:effectLst/>
                <a:latin typeface="Cambria" panose="02040503050406030204" pitchFamily="18" charset="0"/>
                <a:ea typeface="Cambria" panose="02040503050406030204" pitchFamily="18" charset="0"/>
                <a:cs typeface="Cambria" panose="02040503050406030204" pitchFamily="18" charset="0"/>
              </a:rPr>
              <a:t>t</a:t>
            </a:r>
            <a:r>
              <a:rPr lang="en-US" sz="1800" dirty="0">
                <a:effectLst/>
                <a:latin typeface="Cambria" panose="02040503050406030204" pitchFamily="18" charset="0"/>
                <a:ea typeface="Cambria" panose="02040503050406030204" pitchFamily="18" charset="0"/>
                <a:cs typeface="Cambria" panose="02040503050406030204" pitchFamily="18" charset="0"/>
              </a:rPr>
              <a:t>io</a:t>
            </a:r>
            <a:r>
              <a:rPr lang="en-US" sz="1800" spc="10" dirty="0">
                <a:effectLst/>
                <a:latin typeface="Cambria" panose="02040503050406030204" pitchFamily="18" charset="0"/>
                <a:ea typeface="Cambria" panose="02040503050406030204" pitchFamily="18" charset="0"/>
                <a:cs typeface="Cambria" panose="02040503050406030204" pitchFamily="18" charset="0"/>
              </a:rPr>
              <a:t>n</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5" dirty="0">
                <a:effectLst/>
                <a:latin typeface="Cambria" panose="02040503050406030204" pitchFamily="18" charset="0"/>
                <a:ea typeface="Cambria" panose="02040503050406030204" pitchFamily="18" charset="0"/>
                <a:cs typeface="Cambria" panose="02040503050406030204" pitchFamily="18" charset="0"/>
              </a:rPr>
              <a:t>T</a:t>
            </a:r>
            <a:r>
              <a:rPr lang="en-US" sz="1800" dirty="0">
                <a:effectLst/>
                <a:latin typeface="Cambria" panose="02040503050406030204" pitchFamily="18" charset="0"/>
                <a:ea typeface="Cambria" panose="02040503050406030204" pitchFamily="18" charset="0"/>
                <a:cs typeface="Cambria" panose="02040503050406030204" pitchFamily="18" charset="0"/>
              </a:rPr>
              <a:t>om</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15" dirty="0">
                <a:effectLst/>
                <a:latin typeface="Cambria" panose="02040503050406030204" pitchFamily="18" charset="0"/>
                <a:ea typeface="Cambria" panose="02040503050406030204" pitchFamily="18" charset="0"/>
                <a:cs typeface="Cambria" panose="02040503050406030204" pitchFamily="18" charset="0"/>
              </a:rPr>
              <a:t>H</a:t>
            </a:r>
            <a:r>
              <a:rPr lang="en-US" sz="1800" dirty="0">
                <a:effectLst/>
                <a:latin typeface="Cambria" panose="02040503050406030204" pitchFamily="18" charset="0"/>
                <a:ea typeface="Cambria" panose="02040503050406030204" pitchFamily="18" charset="0"/>
                <a:cs typeface="Cambria" panose="02040503050406030204" pitchFamily="18" charset="0"/>
              </a:rPr>
              <a:t>utc</a:t>
            </a:r>
            <a:r>
              <a:rPr lang="en-US" sz="1800" spc="-5" dirty="0">
                <a:effectLst/>
                <a:latin typeface="Cambria" panose="02040503050406030204" pitchFamily="18" charset="0"/>
                <a:ea typeface="Cambria" panose="02040503050406030204" pitchFamily="18" charset="0"/>
                <a:cs typeface="Cambria" panose="02040503050406030204" pitchFamily="18" charset="0"/>
              </a:rPr>
              <a:t>h</a:t>
            </a:r>
            <a:r>
              <a:rPr lang="en-US" sz="1800" dirty="0">
                <a:effectLst/>
                <a:latin typeface="Cambria" panose="02040503050406030204" pitchFamily="18" charset="0"/>
                <a:ea typeface="Cambria" panose="02040503050406030204" pitchFamily="18" charset="0"/>
                <a:cs typeface="Cambria" panose="02040503050406030204" pitchFamily="18" charset="0"/>
              </a:rPr>
              <a:t>i</a:t>
            </a:r>
            <a:r>
              <a:rPr lang="en-US" sz="1800" spc="5" dirty="0">
                <a:effectLst/>
                <a:latin typeface="Cambria" panose="02040503050406030204" pitchFamily="18" charset="0"/>
                <a:ea typeface="Cambria" panose="02040503050406030204" pitchFamily="18" charset="0"/>
                <a:cs typeface="Cambria" panose="02040503050406030204" pitchFamily="18" charset="0"/>
              </a:rPr>
              <a:t>n</a:t>
            </a:r>
            <a:r>
              <a:rPr lang="en-US" sz="1800" dirty="0">
                <a:effectLst/>
                <a:latin typeface="Cambria" panose="02040503050406030204" pitchFamily="18" charset="0"/>
                <a:ea typeface="Cambria" panose="02040503050406030204" pitchFamily="18" charset="0"/>
                <a:cs typeface="Cambria" panose="02040503050406030204" pitchFamily="18" charset="0"/>
              </a:rPr>
              <a:t>son</a:t>
            </a:r>
            <a:endParaRPr lang="sk-SK" sz="1800" dirty="0">
              <a:effectLst/>
              <a:latin typeface="Cambria" panose="02040503050406030204" pitchFamily="18" charset="0"/>
              <a:ea typeface="Cambria" panose="02040503050406030204" pitchFamily="18" charset="0"/>
              <a:cs typeface="Cambria" panose="02040503050406030204" pitchFamily="18" charset="0"/>
            </a:endParaRPr>
          </a:p>
          <a:p>
            <a:pPr marL="0" marR="1839595" indent="0">
              <a:lnSpc>
                <a:spcPts val="1300"/>
              </a:lnSpc>
              <a:spcBef>
                <a:spcPts val="235"/>
              </a:spcBef>
              <a:spcAft>
                <a:spcPts val="0"/>
              </a:spcAft>
              <a:buNone/>
            </a:pPr>
            <a:r>
              <a:rPr lang="en-US" sz="1800" b="1" dirty="0" err="1">
                <a:effectLst/>
                <a:latin typeface="Cambria" panose="02040503050406030204" pitchFamily="18" charset="0"/>
                <a:ea typeface="Cambria" panose="02040503050406030204" pitchFamily="18" charset="0"/>
                <a:cs typeface="Cambria" panose="02040503050406030204" pitchFamily="18" charset="0"/>
              </a:rPr>
              <a:t>Tem</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at</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b="1" dirty="0" err="1">
                <a:effectLst/>
                <a:latin typeface="Cambria" panose="02040503050406030204" pitchFamily="18" charset="0"/>
                <a:ea typeface="Cambria" panose="02040503050406030204" pitchFamily="18" charset="0"/>
                <a:cs typeface="Cambria" panose="02040503050406030204" pitchFamily="18" charset="0"/>
              </a:rPr>
              <a:t>cký</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err="1">
                <a:effectLst/>
                <a:latin typeface="Cambria" panose="02040503050406030204" pitchFamily="18" charset="0"/>
                <a:ea typeface="Cambria" panose="02040503050406030204" pitchFamily="18" charset="0"/>
                <a:cs typeface="Cambria" panose="02040503050406030204" pitchFamily="18" charset="0"/>
              </a:rPr>
              <a:t>celok</a:t>
            </a:r>
            <a:r>
              <a:rPr lang="en-US" sz="1800" b="1" dirty="0">
                <a:effectLst/>
                <a:latin typeface="Cambria" panose="02040503050406030204" pitchFamily="18" charset="0"/>
                <a:ea typeface="Cambria" panose="02040503050406030204" pitchFamily="18" charset="0"/>
                <a:cs typeface="Cambria" panose="02040503050406030204" pitchFamily="18" charset="0"/>
              </a:rPr>
              <a:t>:</a:t>
            </a:r>
            <a:r>
              <a:rPr lang="en-US" sz="1800" b="1"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L</a:t>
            </a:r>
            <a:r>
              <a:rPr lang="en-US" sz="1800" dirty="0">
                <a:effectLst/>
                <a:latin typeface="Cambria" panose="02040503050406030204" pitchFamily="18" charset="0"/>
                <a:ea typeface="Cambria" panose="02040503050406030204" pitchFamily="18" charset="0"/>
                <a:cs typeface="Cambria" panose="02040503050406030204" pitchFamily="18" charset="0"/>
              </a:rPr>
              <a:t>o</a:t>
            </a:r>
            <a:r>
              <a:rPr lang="en-US" sz="1800" spc="-10" dirty="0">
                <a:effectLst/>
                <a:latin typeface="Cambria" panose="02040503050406030204" pitchFamily="18" charset="0"/>
                <a:ea typeface="Cambria" panose="02040503050406030204" pitchFamily="18" charset="0"/>
                <a:cs typeface="Cambria" panose="02040503050406030204" pitchFamily="18" charset="0"/>
              </a:rPr>
              <a:t>n</a:t>
            </a:r>
            <a:r>
              <a:rPr lang="en-US" sz="1800" spc="-5" dirty="0">
                <a:effectLst/>
                <a:latin typeface="Cambria" panose="02040503050406030204" pitchFamily="18" charset="0"/>
                <a:ea typeface="Cambria" panose="02040503050406030204" pitchFamily="18" charset="0"/>
                <a:cs typeface="Cambria" panose="02040503050406030204" pitchFamily="18" charset="0"/>
              </a:rPr>
              <a:t>d</a:t>
            </a:r>
            <a:r>
              <a:rPr lang="en-US" sz="1800" dirty="0">
                <a:effectLst/>
                <a:latin typeface="Cambria" panose="02040503050406030204" pitchFamily="18" charset="0"/>
                <a:ea typeface="Cambria" panose="02040503050406030204" pitchFamily="18" charset="0"/>
                <a:cs typeface="Cambria" panose="02040503050406030204" pitchFamily="18" charset="0"/>
              </a:rPr>
              <a:t>on (Un</a:t>
            </a:r>
            <a:r>
              <a:rPr lang="en-US" sz="1800" spc="5" dirty="0">
                <a:effectLst/>
                <a:latin typeface="Cambria" panose="02040503050406030204" pitchFamily="18" charset="0"/>
                <a:ea typeface="Cambria" panose="02040503050406030204" pitchFamily="18" charset="0"/>
                <a:cs typeface="Cambria" panose="02040503050406030204" pitchFamily="18" charset="0"/>
              </a:rPr>
              <a:t>i</a:t>
            </a:r>
            <a:r>
              <a:rPr lang="en-US" sz="1800" dirty="0">
                <a:effectLst/>
                <a:latin typeface="Cambria" panose="02040503050406030204" pitchFamily="18" charset="0"/>
                <a:ea typeface="Cambria" panose="02040503050406030204" pitchFamily="18" charset="0"/>
                <a:cs typeface="Cambria" panose="02040503050406030204" pitchFamily="18" charset="0"/>
              </a:rPr>
              <a:t>t 4)</a:t>
            </a:r>
            <a:endParaRPr lang="sk-SK" sz="1800" dirty="0">
              <a:effectLst/>
              <a:latin typeface="Times New Roman" panose="02020603050405020304" pitchFamily="18" charset="0"/>
              <a:ea typeface="Times New Roman" panose="02020603050405020304" pitchFamily="18" charset="0"/>
            </a:endParaRPr>
          </a:p>
          <a:p>
            <a:pPr marL="0" indent="0">
              <a:lnSpc>
                <a:spcPts val="1300"/>
              </a:lnSpc>
              <a:buNone/>
            </a:pPr>
            <a:r>
              <a:rPr lang="en-US" sz="1800" b="1" dirty="0" err="1">
                <a:effectLst/>
                <a:latin typeface="Cambria" panose="02040503050406030204" pitchFamily="18" charset="0"/>
                <a:ea typeface="Cambria" panose="02040503050406030204" pitchFamily="18" charset="0"/>
                <a:cs typeface="Cambria" panose="02040503050406030204" pitchFamily="18" charset="0"/>
              </a:rPr>
              <a:t>Hl</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err="1">
                <a:effectLst/>
                <a:latin typeface="Cambria" panose="02040503050406030204" pitchFamily="18" charset="0"/>
                <a:ea typeface="Cambria" panose="02040503050406030204" pitchFamily="18" charset="0"/>
                <a:cs typeface="Cambria" panose="02040503050406030204" pitchFamily="18" charset="0"/>
              </a:rPr>
              <a:t>v</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n</a:t>
            </a:r>
            <a:r>
              <a:rPr lang="en-US" sz="1800" b="1" dirty="0" err="1">
                <a:effectLst/>
                <a:latin typeface="Cambria" panose="02040503050406030204" pitchFamily="18" charset="0"/>
                <a:ea typeface="Cambria" panose="02040503050406030204" pitchFamily="18" charset="0"/>
                <a:cs typeface="Cambria" panose="02040503050406030204" pitchFamily="18" charset="0"/>
              </a:rPr>
              <a:t>á</a:t>
            </a:r>
            <a:r>
              <a:rPr lang="en-US" sz="1800" b="1" spc="5" dirty="0">
                <a:effectLst/>
                <a:latin typeface="Cambria" panose="02040503050406030204" pitchFamily="18" charset="0"/>
                <a:ea typeface="Cambria" panose="02040503050406030204" pitchFamily="18" charset="0"/>
                <a:cs typeface="Cambria" panose="02040503050406030204" pitchFamily="18" charset="0"/>
              </a:rPr>
              <a:t> </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t</a:t>
            </a:r>
            <a:r>
              <a:rPr lang="en-US" sz="1800" b="1" dirty="0" err="1">
                <a:effectLst/>
                <a:latin typeface="Cambria" panose="02040503050406030204" pitchFamily="18" charset="0"/>
                <a:ea typeface="Cambria" panose="02040503050406030204" pitchFamily="18" charset="0"/>
                <a:cs typeface="Cambria" panose="02040503050406030204" pitchFamily="18" charset="0"/>
              </a:rPr>
              <a:t>éma</a:t>
            </a:r>
            <a:r>
              <a:rPr lang="en-US" sz="1800" b="1" spc="5"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err="1">
                <a:effectLst/>
                <a:latin typeface="Cambria" panose="02040503050406030204" pitchFamily="18" charset="0"/>
                <a:ea typeface="Cambria" panose="02040503050406030204" pitchFamily="18" charset="0"/>
                <a:cs typeface="Cambria" panose="02040503050406030204" pitchFamily="18" charset="0"/>
              </a:rPr>
              <a:t>vy</a:t>
            </a:r>
            <a:r>
              <a:rPr lang="en-US" sz="1800" b="1" spc="-10" dirty="0" err="1">
                <a:effectLst/>
                <a:latin typeface="Cambria" panose="02040503050406030204" pitchFamily="18" charset="0"/>
                <a:ea typeface="Cambria" panose="02040503050406030204" pitchFamily="18" charset="0"/>
                <a:cs typeface="Cambria" panose="02040503050406030204" pitchFamily="18" charset="0"/>
              </a:rPr>
              <a:t>u</a:t>
            </a:r>
            <a:r>
              <a:rPr lang="en-US" sz="1800" b="1" dirty="0" err="1">
                <a:effectLst/>
                <a:latin typeface="Cambria" panose="02040503050406030204" pitchFamily="18" charset="0"/>
                <a:ea typeface="Cambria" panose="02040503050406030204" pitchFamily="18" charset="0"/>
                <a:cs typeface="Cambria" panose="02040503050406030204" pitchFamily="18" charset="0"/>
              </a:rPr>
              <a:t>čov</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spc="-10" dirty="0" err="1">
                <a:effectLst/>
                <a:latin typeface="Cambria" panose="02040503050406030204" pitchFamily="18" charset="0"/>
                <a:ea typeface="Cambria" panose="02040503050406030204" pitchFamily="18" charset="0"/>
                <a:cs typeface="Cambria" panose="02040503050406030204" pitchFamily="18" charset="0"/>
              </a:rPr>
              <a:t>c</a:t>
            </a:r>
            <a:r>
              <a:rPr lang="en-US" sz="1800" b="1" dirty="0" err="1">
                <a:effectLst/>
                <a:latin typeface="Cambria" panose="02040503050406030204" pitchFamily="18" charset="0"/>
                <a:ea typeface="Cambria" panose="02040503050406030204" pitchFamily="18" charset="0"/>
                <a:cs typeface="Cambria" panose="02040503050406030204" pitchFamily="18" charset="0"/>
              </a:rPr>
              <a:t>ej</a:t>
            </a:r>
            <a:r>
              <a:rPr lang="en-US" sz="1800" b="1" spc="-5"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err="1">
                <a:effectLst/>
                <a:latin typeface="Cambria" panose="02040503050406030204" pitchFamily="18" charset="0"/>
                <a:ea typeface="Cambria" panose="02040503050406030204" pitchFamily="18" charset="0"/>
                <a:cs typeface="Cambria" panose="02040503050406030204" pitchFamily="18" charset="0"/>
              </a:rPr>
              <a:t>h</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o</a:t>
            </a:r>
            <a:r>
              <a:rPr lang="en-US" sz="1800" b="1" dirty="0" err="1">
                <a:effectLst/>
                <a:latin typeface="Cambria" panose="02040503050406030204" pitchFamily="18" charset="0"/>
                <a:ea typeface="Cambria" panose="02040503050406030204" pitchFamily="18" charset="0"/>
                <a:cs typeface="Cambria" panose="02040503050406030204" pitchFamily="18" charset="0"/>
              </a:rPr>
              <a:t>d</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in</a:t>
            </a:r>
            <a:r>
              <a:rPr lang="en-US" sz="1800" b="1" dirty="0" err="1">
                <a:effectLst/>
                <a:latin typeface="Cambria" panose="02040503050406030204" pitchFamily="18" charset="0"/>
                <a:ea typeface="Cambria" panose="02040503050406030204" pitchFamily="18" charset="0"/>
                <a:cs typeface="Cambria" panose="02040503050406030204" pitchFamily="18" charset="0"/>
              </a:rPr>
              <a:t>y</a:t>
            </a:r>
            <a:r>
              <a:rPr lang="en-US" sz="1800" b="1" dirty="0">
                <a:effectLst/>
                <a:latin typeface="Cambria" panose="02040503050406030204" pitchFamily="18" charset="0"/>
                <a:ea typeface="Cambria" panose="02040503050406030204" pitchFamily="18" charset="0"/>
                <a:cs typeface="Cambria" panose="02040503050406030204" pitchFamily="18" charset="0"/>
              </a:rPr>
              <a:t>:</a:t>
            </a:r>
            <a:r>
              <a:rPr lang="en-US" sz="1800" b="1"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T</a:t>
            </a:r>
            <a:r>
              <a:rPr lang="en-US" sz="1800" spc="-5" dirty="0">
                <a:effectLst/>
                <a:latin typeface="Cambria" panose="02040503050406030204" pitchFamily="18" charset="0"/>
                <a:ea typeface="Cambria" panose="02040503050406030204" pitchFamily="18" charset="0"/>
                <a:cs typeface="Cambria" panose="02040503050406030204" pitchFamily="18" charset="0"/>
              </a:rPr>
              <a:t>h</a:t>
            </a:r>
            <a:r>
              <a:rPr lang="en-US" sz="1800" dirty="0">
                <a:effectLst/>
                <a:latin typeface="Cambria" panose="02040503050406030204" pitchFamily="18" charset="0"/>
                <a:ea typeface="Cambria" panose="02040503050406030204" pitchFamily="18" charset="0"/>
                <a:cs typeface="Cambria" panose="02040503050406030204" pitchFamily="18" charset="0"/>
              </a:rPr>
              <a:t>e </a:t>
            </a:r>
            <a:r>
              <a:rPr lang="en-US" sz="1800" spc="10" dirty="0">
                <a:effectLst/>
                <a:latin typeface="Cambria" panose="02040503050406030204" pitchFamily="18" charset="0"/>
                <a:ea typeface="Cambria" panose="02040503050406030204" pitchFamily="18" charset="0"/>
                <a:cs typeface="Cambria" panose="02040503050406030204" pitchFamily="18" charset="0"/>
              </a:rPr>
              <a:t>g</a:t>
            </a:r>
            <a:r>
              <a:rPr lang="en-US" sz="1800" spc="-5" dirty="0">
                <a:effectLst/>
                <a:latin typeface="Cambria" panose="02040503050406030204" pitchFamily="18" charset="0"/>
                <a:ea typeface="Cambria" panose="02040503050406030204" pitchFamily="18" charset="0"/>
                <a:cs typeface="Cambria" panose="02040503050406030204" pitchFamily="18" charset="0"/>
              </a:rPr>
              <a:t>r</a:t>
            </a:r>
            <a:r>
              <a:rPr lang="en-US" sz="1800" dirty="0">
                <a:effectLst/>
                <a:latin typeface="Cambria" panose="02040503050406030204" pitchFamily="18" charset="0"/>
                <a:ea typeface="Cambria" panose="02040503050406030204" pitchFamily="18" charset="0"/>
                <a:cs typeface="Cambria" panose="02040503050406030204" pitchFamily="18" charset="0"/>
              </a:rPr>
              <a:t>e</a:t>
            </a:r>
            <a:r>
              <a:rPr lang="en-US" sz="1800" spc="5" dirty="0">
                <a:effectLst/>
                <a:latin typeface="Cambria" panose="02040503050406030204" pitchFamily="18" charset="0"/>
                <a:ea typeface="Cambria" panose="02040503050406030204" pitchFamily="18" charset="0"/>
                <a:cs typeface="Cambria" panose="02040503050406030204" pitchFamily="18" charset="0"/>
              </a:rPr>
              <a:t>a</a:t>
            </a:r>
            <a:r>
              <a:rPr lang="en-US" sz="1800" dirty="0">
                <a:effectLst/>
                <a:latin typeface="Cambria" panose="02040503050406030204" pitchFamily="18" charset="0"/>
                <a:ea typeface="Cambria" panose="02040503050406030204" pitchFamily="18" charset="0"/>
                <a:cs typeface="Cambria" panose="02040503050406030204" pitchFamily="18" charset="0"/>
              </a:rPr>
              <a:t>t fi</a:t>
            </a:r>
            <a:r>
              <a:rPr lang="en-US" sz="1800" spc="-5" dirty="0">
                <a:effectLst/>
                <a:latin typeface="Cambria" panose="02040503050406030204" pitchFamily="18" charset="0"/>
                <a:ea typeface="Cambria" panose="02040503050406030204" pitchFamily="18" charset="0"/>
                <a:cs typeface="Cambria" panose="02040503050406030204" pitchFamily="18" charset="0"/>
              </a:rPr>
              <a:t>r</a:t>
            </a:r>
            <a:r>
              <a:rPr lang="en-US" sz="1800" dirty="0">
                <a:effectLst/>
                <a:latin typeface="Cambria" panose="02040503050406030204" pitchFamily="18" charset="0"/>
                <a:ea typeface="Cambria" panose="02040503050406030204" pitchFamily="18" charset="0"/>
                <a:cs typeface="Cambria" panose="02040503050406030204" pitchFamily="18" charset="0"/>
              </a:rPr>
              <a:t>e of Lon</a:t>
            </a:r>
            <a:r>
              <a:rPr lang="en-US" sz="1800" spc="-5" dirty="0">
                <a:effectLst/>
                <a:latin typeface="Cambria" panose="02040503050406030204" pitchFamily="18" charset="0"/>
                <a:ea typeface="Cambria" panose="02040503050406030204" pitchFamily="18" charset="0"/>
                <a:cs typeface="Cambria" panose="02040503050406030204" pitchFamily="18" charset="0"/>
              </a:rPr>
              <a:t>d</a:t>
            </a:r>
            <a:r>
              <a:rPr lang="en-US" sz="1800" dirty="0">
                <a:effectLst/>
                <a:latin typeface="Cambria" panose="02040503050406030204" pitchFamily="18" charset="0"/>
                <a:ea typeface="Cambria" panose="02040503050406030204" pitchFamily="18" charset="0"/>
                <a:cs typeface="Cambria" panose="02040503050406030204" pitchFamily="18" charset="0"/>
              </a:rPr>
              <a:t>on</a:t>
            </a:r>
            <a:endParaRPr lang="sk-SK" sz="1800" dirty="0">
              <a:effectLst/>
              <a:latin typeface="Times New Roman" panose="02020603050405020304" pitchFamily="18" charset="0"/>
              <a:ea typeface="Times New Roman" panose="02020603050405020304" pitchFamily="18" charset="0"/>
            </a:endParaRPr>
          </a:p>
          <a:p>
            <a:pPr marL="0" indent="0">
              <a:spcBef>
                <a:spcPts val="10"/>
              </a:spcBef>
              <a:spcAft>
                <a:spcPts val="0"/>
              </a:spcAft>
              <a:buNone/>
            </a:pPr>
            <a:r>
              <a:rPr lang="en-US" sz="1800" b="1" spc="5" dirty="0" err="1">
                <a:effectLst/>
                <a:latin typeface="Cambria" panose="02040503050406030204" pitchFamily="18" charset="0"/>
                <a:ea typeface="Cambria" panose="02040503050406030204" pitchFamily="18" charset="0"/>
                <a:cs typeface="Cambria" panose="02040503050406030204" pitchFamily="18" charset="0"/>
              </a:rPr>
              <a:t>G</a:t>
            </a:r>
            <a:r>
              <a:rPr lang="en-US" sz="1800" b="1" dirty="0" err="1">
                <a:effectLst/>
                <a:latin typeface="Cambria" panose="02040503050406030204" pitchFamily="18" charset="0"/>
                <a:ea typeface="Cambria" panose="02040503050406030204" pitchFamily="18" charset="0"/>
                <a:cs typeface="Cambria" panose="02040503050406030204" pitchFamily="18" charset="0"/>
              </a:rPr>
              <a:t>r</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err="1">
                <a:effectLst/>
                <a:latin typeface="Cambria" panose="02040503050406030204" pitchFamily="18" charset="0"/>
                <a:ea typeface="Cambria" panose="02040503050406030204" pitchFamily="18" charset="0"/>
                <a:cs typeface="Cambria" panose="02040503050406030204" pitchFamily="18" charset="0"/>
              </a:rPr>
              <a:t>m</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t</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b="1" dirty="0" err="1">
                <a:effectLst/>
                <a:latin typeface="Cambria" panose="02040503050406030204" pitchFamily="18" charset="0"/>
                <a:ea typeface="Cambria" panose="02040503050406030204" pitchFamily="18" charset="0"/>
                <a:cs typeface="Cambria" panose="02040503050406030204" pitchFamily="18" charset="0"/>
              </a:rPr>
              <a:t>cká</a:t>
            </a:r>
            <a:r>
              <a:rPr lang="en-US" sz="1800" b="1" spc="5" dirty="0">
                <a:effectLst/>
                <a:latin typeface="Cambria" panose="02040503050406030204" pitchFamily="18" charset="0"/>
                <a:ea typeface="Cambria" panose="02040503050406030204" pitchFamily="18" charset="0"/>
                <a:cs typeface="Cambria" panose="02040503050406030204" pitchFamily="18" charset="0"/>
              </a:rPr>
              <a:t> </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t</a:t>
            </a:r>
            <a:r>
              <a:rPr lang="en-US" sz="1800" b="1" dirty="0" err="1">
                <a:effectLst/>
                <a:latin typeface="Cambria" panose="02040503050406030204" pitchFamily="18" charset="0"/>
                <a:ea typeface="Cambria" panose="02040503050406030204" pitchFamily="18" charset="0"/>
                <a:cs typeface="Cambria" panose="02040503050406030204" pitchFamily="18" charset="0"/>
              </a:rPr>
              <a:t>ém</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S</a:t>
            </a:r>
            <a:r>
              <a:rPr lang="en-US" sz="1800" dirty="0" err="1">
                <a:effectLst/>
                <a:latin typeface="Cambria" panose="02040503050406030204" pitchFamily="18" charset="0"/>
                <a:ea typeface="Cambria" panose="02040503050406030204" pitchFamily="18" charset="0"/>
                <a:cs typeface="Cambria" panose="02040503050406030204" pitchFamily="18" charset="0"/>
              </a:rPr>
              <a:t>t</a:t>
            </a:r>
            <a:r>
              <a:rPr lang="en-US" sz="1800" spc="-10" dirty="0" err="1">
                <a:effectLst/>
                <a:latin typeface="Cambria" panose="02040503050406030204" pitchFamily="18" charset="0"/>
                <a:ea typeface="Cambria" panose="02040503050406030204" pitchFamily="18" charset="0"/>
                <a:cs typeface="Cambria" panose="02040503050406030204" pitchFamily="18" charset="0"/>
              </a:rPr>
              <a:t>u</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ňo</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n</a:t>
            </a:r>
            <a:r>
              <a:rPr lang="en-US" sz="1800" dirty="0" err="1">
                <a:effectLst/>
                <a:latin typeface="Cambria" panose="02040503050406030204" pitchFamily="18" charset="0"/>
                <a:ea typeface="Cambria" panose="02040503050406030204" pitchFamily="18" charset="0"/>
                <a:cs typeface="Cambria" panose="02040503050406030204" pitchFamily="18" charset="0"/>
              </a:rPr>
              <a:t>ie</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ída</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ný</a:t>
            </a:r>
            <a:r>
              <a:rPr lang="en-US" sz="1800" spc="-5" dirty="0" err="1">
                <a:effectLst/>
                <a:latin typeface="Cambria" panose="02040503050406030204" pitchFamily="18" charset="0"/>
                <a:ea typeface="Cambria" panose="02040503050406030204" pitchFamily="18" charset="0"/>
                <a:cs typeface="Cambria" panose="02040503050406030204" pitchFamily="18" charset="0"/>
              </a:rPr>
              <a:t>c</a:t>
            </a:r>
            <a:r>
              <a:rPr lang="en-US" sz="1800" dirty="0" err="1">
                <a:effectLst/>
                <a:latin typeface="Cambria" panose="02040503050406030204" pitchFamily="18" charset="0"/>
                <a:ea typeface="Cambria" panose="02040503050406030204" pitchFamily="18" charset="0"/>
                <a:cs typeface="Cambria" panose="02040503050406030204" pitchFamily="18" charset="0"/>
              </a:rPr>
              <a:t>h</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m</a:t>
            </a:r>
            <a:r>
              <a:rPr lang="en-US" sz="1800" dirty="0">
                <a:effectLst/>
                <a:latin typeface="Cambria" panose="02040503050406030204" pitchFamily="18" charset="0"/>
                <a:ea typeface="Cambria" panose="02040503050406030204" pitchFamily="18" charset="0"/>
                <a:cs typeface="Cambria" panose="02040503050406030204" pitchFamily="18" charset="0"/>
              </a:rPr>
              <a:t>i</a:t>
            </a:r>
            <a:r>
              <a:rPr lang="en-US" sz="1800" spc="5" dirty="0">
                <a:effectLst/>
                <a:latin typeface="Cambria" panose="02040503050406030204" pitchFamily="18" charset="0"/>
                <a:ea typeface="Cambria" panose="02040503050406030204" pitchFamily="18" charset="0"/>
                <a:cs typeface="Cambria" panose="02040503050406030204" pitchFamily="18" charset="0"/>
              </a:rPr>
              <a:t>e</a:t>
            </a:r>
            <a:r>
              <a:rPr lang="en-US" sz="1800" dirty="0">
                <a:effectLst/>
                <a:latin typeface="Cambria" panose="02040503050406030204" pitchFamily="18" charset="0"/>
                <a:ea typeface="Cambria" panose="02040503050406030204" pitchFamily="18" charset="0"/>
                <a:cs typeface="Cambria" panose="02040503050406030204" pitchFamily="18" charset="0"/>
              </a:rPr>
              <a:t>n</a:t>
            </a:r>
            <a:endParaRPr lang="sk-SK" sz="1800" dirty="0">
              <a:effectLst/>
              <a:latin typeface="Times New Roman" panose="02020603050405020304" pitchFamily="18" charset="0"/>
              <a:ea typeface="Times New Roman" panose="02020603050405020304" pitchFamily="18" charset="0"/>
            </a:endParaRPr>
          </a:p>
          <a:p>
            <a:pPr marL="0" indent="0">
              <a:spcBef>
                <a:spcPts val="10"/>
              </a:spcBef>
              <a:spcAft>
                <a:spcPts val="0"/>
              </a:spcAft>
              <a:buNone/>
            </a:pPr>
            <a:r>
              <a:rPr lang="en-US" sz="1800" b="1"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b="1" dirty="0" err="1">
                <a:effectLst/>
                <a:latin typeface="Cambria" panose="02040503050406030204" pitchFamily="18" charset="0"/>
                <a:ea typeface="Cambria" panose="02040503050406030204" pitchFamily="18" charset="0"/>
                <a:cs typeface="Cambria" panose="02040503050406030204" pitchFamily="18" charset="0"/>
              </a:rPr>
              <a:t>ý</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b="1" dirty="0" err="1">
                <a:effectLst/>
                <a:latin typeface="Cambria" panose="02040503050406030204" pitchFamily="18" charset="0"/>
                <a:ea typeface="Cambria" panose="02040503050406030204" pitchFamily="18" charset="0"/>
                <a:cs typeface="Cambria" panose="02040503050406030204" pitchFamily="18" charset="0"/>
              </a:rPr>
              <a:t>ono</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b="1" dirty="0" err="1">
                <a:effectLst/>
                <a:latin typeface="Cambria" panose="02040503050406030204" pitchFamily="18" charset="0"/>
                <a:ea typeface="Cambria" panose="02040503050406030204" pitchFamily="18" charset="0"/>
                <a:cs typeface="Cambria" panose="02040503050406030204" pitchFamily="18" charset="0"/>
              </a:rPr>
              <a:t>ý</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err="1">
                <a:effectLst/>
                <a:latin typeface="Cambria" panose="02040503050406030204" pitchFamily="18" charset="0"/>
                <a:ea typeface="Cambria" panose="02040503050406030204" pitchFamily="18" charset="0"/>
                <a:cs typeface="Cambria" panose="02040503050406030204" pitchFamily="18" charset="0"/>
              </a:rPr>
              <a:t>š</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ta</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n</a:t>
            </a:r>
            <a:r>
              <a:rPr lang="en-US" sz="1800" b="1" dirty="0" err="1">
                <a:effectLst/>
                <a:latin typeface="Cambria" panose="02040503050406030204" pitchFamily="18" charset="0"/>
                <a:ea typeface="Cambria" panose="02040503050406030204" pitchFamily="18" charset="0"/>
                <a:cs typeface="Cambria" panose="02040503050406030204" pitchFamily="18" charset="0"/>
              </a:rPr>
              <a:t>d</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err="1">
                <a:effectLst/>
                <a:latin typeface="Cambria" panose="02040503050406030204" pitchFamily="18" charset="0"/>
                <a:ea typeface="Cambria" panose="02040503050406030204" pitchFamily="18" charset="0"/>
                <a:cs typeface="Cambria" panose="02040503050406030204" pitchFamily="18" charset="0"/>
              </a:rPr>
              <a:t>rd</a:t>
            </a:r>
            <a:r>
              <a:rPr lang="en-US" sz="1800" b="1" dirty="0">
                <a:effectLst/>
                <a:latin typeface="Cambria" panose="02040503050406030204" pitchFamily="18" charset="0"/>
                <a:ea typeface="Cambria" panose="02040503050406030204" pitchFamily="18" charset="0"/>
                <a:cs typeface="Cambria" panose="02040503050406030204" pitchFamily="18" charset="0"/>
              </a:rPr>
              <a:t>:</a:t>
            </a:r>
            <a:r>
              <a:rPr lang="en-US" sz="1800" b="1" spc="1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I</a:t>
            </a:r>
            <a:r>
              <a:rPr lang="en-US" sz="1800" spc="5" dirty="0">
                <a:effectLst/>
                <a:latin typeface="Cambria" panose="02040503050406030204" pitchFamily="18" charset="0"/>
                <a:ea typeface="Cambria" panose="02040503050406030204" pitchFamily="18" charset="0"/>
                <a:cs typeface="Cambria" panose="02040503050406030204" pitchFamily="18" charset="0"/>
              </a:rPr>
              <a:t>S</a:t>
            </a:r>
            <a:r>
              <a:rPr lang="en-US" sz="1800" spc="-5" dirty="0">
                <a:effectLst/>
                <a:latin typeface="Cambria" panose="02040503050406030204" pitchFamily="18" charset="0"/>
                <a:ea typeface="Cambria" panose="02040503050406030204" pitchFamily="18" charset="0"/>
                <a:cs typeface="Cambria" panose="02040503050406030204" pitchFamily="18" charset="0"/>
              </a:rPr>
              <a:t>C</a:t>
            </a:r>
            <a:r>
              <a:rPr lang="en-US" sz="1800" spc="5" dirty="0">
                <a:effectLst/>
                <a:latin typeface="Cambria" panose="02040503050406030204" pitchFamily="18" charset="0"/>
                <a:ea typeface="Cambria" panose="02040503050406030204" pitchFamily="18" charset="0"/>
                <a:cs typeface="Cambria" panose="02040503050406030204" pitchFamily="18" charset="0"/>
              </a:rPr>
              <a:t>E</a:t>
            </a:r>
            <a:r>
              <a:rPr lang="en-US" sz="1800" dirty="0">
                <a:effectLst/>
                <a:latin typeface="Cambria" panose="02040503050406030204" pitchFamily="18" charset="0"/>
                <a:ea typeface="Cambria" panose="02040503050406030204" pitchFamily="18" charset="0"/>
                <a:cs typeface="Cambria" panose="02040503050406030204" pitchFamily="18" charset="0"/>
              </a:rPr>
              <a:t>D 2</a:t>
            </a:r>
            <a:endParaRPr lang="sk-SK" sz="1800" dirty="0">
              <a:effectLst/>
              <a:latin typeface="Times New Roman" panose="02020603050405020304" pitchFamily="18" charset="0"/>
              <a:ea typeface="Times New Roman" panose="02020603050405020304" pitchFamily="18" charset="0"/>
            </a:endParaRPr>
          </a:p>
          <a:p>
            <a:pPr marL="0" indent="0">
              <a:spcBef>
                <a:spcPts val="115"/>
              </a:spcBef>
              <a:spcAft>
                <a:spcPts val="0"/>
              </a:spcAft>
              <a:buNone/>
            </a:pPr>
            <a:r>
              <a:rPr lang="en-US" sz="1800" b="1" spc="5" dirty="0" err="1">
                <a:effectLst/>
                <a:latin typeface="Cambria" panose="02040503050406030204" pitchFamily="18" charset="0"/>
                <a:ea typeface="Cambria" panose="02040503050406030204" pitchFamily="18" charset="0"/>
                <a:cs typeface="Cambria" panose="02040503050406030204" pitchFamily="18" charset="0"/>
              </a:rPr>
              <a:t>O</a:t>
            </a:r>
            <a:r>
              <a:rPr lang="en-US" sz="1800" b="1" dirty="0" err="1">
                <a:effectLst/>
                <a:latin typeface="Cambria" panose="02040503050406030204" pitchFamily="18" charset="0"/>
                <a:ea typeface="Cambria" panose="02040503050406030204" pitchFamily="18" charset="0"/>
                <a:cs typeface="Cambria" panose="02040503050406030204" pitchFamily="18" charset="0"/>
              </a:rPr>
              <a:t>bs</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err="1">
                <a:effectLst/>
                <a:latin typeface="Cambria" panose="02040503050406030204" pitchFamily="18" charset="0"/>
                <a:ea typeface="Cambria" panose="02040503050406030204" pitchFamily="18" charset="0"/>
                <a:cs typeface="Cambria" panose="02040503050406030204" pitchFamily="18" charset="0"/>
              </a:rPr>
              <a:t>hový</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b="1" spc="-10" dirty="0" err="1">
                <a:effectLst/>
                <a:latin typeface="Cambria" panose="02040503050406030204" pitchFamily="18" charset="0"/>
                <a:ea typeface="Cambria" panose="02040503050406030204" pitchFamily="18" charset="0"/>
                <a:cs typeface="Cambria" panose="02040503050406030204" pitchFamily="18" charset="0"/>
              </a:rPr>
              <a:t>š</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ta</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n</a:t>
            </a:r>
            <a:r>
              <a:rPr lang="en-US" sz="1800" b="1" spc="-10" dirty="0" err="1">
                <a:effectLst/>
                <a:latin typeface="Cambria" panose="02040503050406030204" pitchFamily="18" charset="0"/>
                <a:ea typeface="Cambria" panose="02040503050406030204" pitchFamily="18" charset="0"/>
                <a:cs typeface="Cambria" panose="02040503050406030204" pitchFamily="18" charset="0"/>
              </a:rPr>
              <a:t>d</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err="1">
                <a:effectLst/>
                <a:latin typeface="Cambria" panose="02040503050406030204" pitchFamily="18" charset="0"/>
                <a:ea typeface="Cambria" panose="02040503050406030204" pitchFamily="18" charset="0"/>
                <a:cs typeface="Cambria" panose="02040503050406030204" pitchFamily="18" charset="0"/>
              </a:rPr>
              <a:t>r</a:t>
            </a:r>
            <a:r>
              <a:rPr lang="en-US" sz="1800" b="1" spc="10"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S</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ôsobilosť</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č.</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3:</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Vy</a:t>
            </a:r>
            <a:r>
              <a:rPr lang="en-US" sz="1800" dirty="0" err="1">
                <a:effectLst/>
                <a:latin typeface="Cambria" panose="02040503050406030204" pitchFamily="18" charset="0"/>
                <a:ea typeface="Cambria" panose="02040503050406030204" pitchFamily="18" charset="0"/>
                <a:cs typeface="Cambria" panose="02040503050406030204" pitchFamily="18" charset="0"/>
              </a:rPr>
              <a:t>b</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ať</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si</a:t>
            </a:r>
            <a:r>
              <a:rPr lang="en-US" sz="1800" dirty="0">
                <a:effectLst/>
                <a:latin typeface="Cambria" panose="02040503050406030204" pitchFamily="18" charset="0"/>
                <a:ea typeface="Cambria" panose="02040503050406030204" pitchFamily="18" charset="0"/>
                <a:cs typeface="Cambria" panose="02040503050406030204" pitchFamily="18" charset="0"/>
              </a:rPr>
              <a:t> z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onú</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nutých</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m</a:t>
            </a:r>
            <a:r>
              <a:rPr lang="en-US" sz="1800" spc="5"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ž</a:t>
            </a:r>
            <a:r>
              <a:rPr lang="en-US" sz="1800" spc="15" dirty="0" err="1">
                <a:effectLst/>
                <a:latin typeface="Cambria" panose="02040503050406030204" pitchFamily="18" charset="0"/>
                <a:ea typeface="Cambria" panose="02040503050406030204" pitchFamily="18" charset="0"/>
                <a:cs typeface="Cambria" panose="02040503050406030204" pitchFamily="18" charset="0"/>
              </a:rPr>
              <a:t>n</a:t>
            </a:r>
            <a:r>
              <a:rPr lang="en-US" sz="1800" dirty="0" err="1">
                <a:effectLst/>
                <a:latin typeface="Cambria" panose="02040503050406030204" pitchFamily="18" charset="0"/>
                <a:ea typeface="Cambria" panose="02040503050406030204" pitchFamily="18" charset="0"/>
                <a:cs typeface="Cambria" panose="02040503050406030204" pitchFamily="18" charset="0"/>
              </a:rPr>
              <a:t>ost</a:t>
            </a:r>
            <a:r>
              <a:rPr lang="en-US" sz="1800" spc="10" dirty="0" err="1">
                <a:effectLst/>
                <a:latin typeface="Cambria" panose="02040503050406030204" pitchFamily="18" charset="0"/>
                <a:ea typeface="Cambria" panose="02040503050406030204" pitchFamily="18" charset="0"/>
                <a:cs typeface="Cambria" panose="02040503050406030204" pitchFamily="18" charset="0"/>
              </a:rPr>
              <a:t>í</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sk-SK" sz="1800" dirty="0">
                <a:latin typeface="Times New Roman" panose="02020603050405020304" pitchFamily="18" charset="0"/>
                <a:ea typeface="Cambria" panose="02040503050406030204" pitchFamily="18" charset="0"/>
              </a:rPr>
              <a:t>       </a:t>
            </a:r>
          </a:p>
          <a:p>
            <a:pPr marL="0" indent="0">
              <a:spcBef>
                <a:spcPts val="115"/>
              </a:spcBef>
              <a:spcAft>
                <a:spcPts val="0"/>
              </a:spcAft>
              <a:buNone/>
            </a:pPr>
            <a:r>
              <a:rPr lang="sk-SK" sz="1800" spc="5" dirty="0">
                <a:effectLst/>
                <a:latin typeface="Times New Roman" panose="020206030504050203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Sp</a:t>
            </a:r>
            <a:r>
              <a:rPr lang="en-US" sz="1800" dirty="0" err="1">
                <a:effectLst/>
                <a:latin typeface="Cambria" panose="02040503050406030204" pitchFamily="18" charset="0"/>
                <a:ea typeface="Cambria" panose="02040503050406030204" pitchFamily="18" charset="0"/>
                <a:cs typeface="Cambria" panose="02040503050406030204" pitchFamily="18" charset="0"/>
              </a:rPr>
              <a:t>ôsobilosť</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č.</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4:</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Vy</a:t>
            </a:r>
            <a:r>
              <a:rPr lang="en-US" sz="1800" spc="5" dirty="0" err="1">
                <a:effectLst/>
                <a:latin typeface="Cambria" panose="02040503050406030204" pitchFamily="18" charset="0"/>
                <a:ea typeface="Cambria" panose="02040503050406030204" pitchFamily="18" charset="0"/>
                <a:cs typeface="Cambria" panose="02040503050406030204" pitchFamily="18" charset="0"/>
              </a:rPr>
              <a:t>j</a:t>
            </a:r>
            <a:r>
              <a:rPr lang="en-US" sz="1800" dirty="0" err="1">
                <a:effectLst/>
                <a:latin typeface="Cambria" panose="02040503050406030204" pitchFamily="18" charset="0"/>
                <a:ea typeface="Cambria" panose="02040503050406030204" pitchFamily="18" charset="0"/>
                <a:cs typeface="Cambria" panose="02040503050406030204" pitchFamily="18" charset="0"/>
              </a:rPr>
              <a: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dr</a:t>
            </a:r>
            <a:r>
              <a:rPr lang="en-US" sz="1800" dirty="0" err="1">
                <a:effectLst/>
                <a:latin typeface="Cambria" panose="02040503050406030204" pitchFamily="18" charset="0"/>
                <a:ea typeface="Cambria" panose="02040503050406030204" pitchFamily="18" charset="0"/>
                <a:cs typeface="Cambria" panose="02040503050406030204" pitchFamily="18" charset="0"/>
              </a:rPr>
              <a:t>iť</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15" dirty="0" err="1">
                <a:effectLst/>
                <a:latin typeface="Cambria" panose="02040503050406030204" pitchFamily="18" charset="0"/>
                <a:ea typeface="Cambria" panose="02040503050406030204" pitchFamily="18" charset="0"/>
                <a:cs typeface="Cambria" panose="02040503050406030204" pitchFamily="18" charset="0"/>
              </a:rPr>
              <a:t>n</a:t>
            </a:r>
            <a:r>
              <a:rPr lang="en-US" sz="1800" dirty="0" err="1">
                <a:effectLst/>
                <a:latin typeface="Cambria" panose="02040503050406030204" pitchFamily="18" charset="0"/>
                <a:ea typeface="Cambria" panose="02040503050406030204" pitchFamily="18" charset="0"/>
                <a:cs typeface="Cambria" panose="02040503050406030204" pitchFamily="18" charset="0"/>
              </a:rPr>
              <a:t>á</a:t>
            </a:r>
            <a:r>
              <a:rPr lang="en-US" sz="1800" spc="-5" dirty="0" err="1">
                <a:effectLst/>
                <a:latin typeface="Cambria" panose="02040503050406030204" pitchFamily="18" charset="0"/>
                <a:ea typeface="Cambria" panose="02040503050406030204" pitchFamily="18" charset="0"/>
                <a:cs typeface="Cambria" panose="02040503050406030204" pitchFamily="18" charset="0"/>
              </a:rPr>
              <a:t>z</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Times New Roman" panose="02020603050405020304" pitchFamily="18" charset="0"/>
              <a:ea typeface="Times New Roman" panose="02020603050405020304" pitchFamily="18" charset="0"/>
            </a:endParaRPr>
          </a:p>
          <a:p>
            <a:pPr marL="99060" marR="483235" indent="0">
              <a:spcAft>
                <a:spcPts val="0"/>
              </a:spcAft>
              <a:buNone/>
            </a:pPr>
            <a:r>
              <a:rPr lang="sk-SK"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Sp</a:t>
            </a:r>
            <a:r>
              <a:rPr lang="en-US" sz="1800" dirty="0" err="1">
                <a:effectLst/>
                <a:latin typeface="Cambria" panose="02040503050406030204" pitchFamily="18" charset="0"/>
                <a:ea typeface="Cambria" panose="02040503050406030204" pitchFamily="18" charset="0"/>
                <a:cs typeface="Cambria" panose="02040503050406030204" pitchFamily="18" charset="0"/>
              </a:rPr>
              <a:t>ôsobilosť</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č.</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20</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V</a:t>
            </a:r>
            <a:r>
              <a:rPr lang="en-US" sz="1800" spc="5" dirty="0" err="1">
                <a:effectLst/>
                <a:latin typeface="Cambria" panose="02040503050406030204" pitchFamily="18" charset="0"/>
                <a:ea typeface="Cambria" panose="02040503050406030204" pitchFamily="18" charset="0"/>
                <a:cs typeface="Cambria" panose="02040503050406030204" pitchFamily="18" charset="0"/>
              </a:rPr>
              <a:t>y</a:t>
            </a:r>
            <a:r>
              <a:rPr lang="en-US" sz="1800" dirty="0" err="1">
                <a:effectLst/>
                <a:latin typeface="Cambria" panose="02040503050406030204" pitchFamily="18" charset="0"/>
                <a:ea typeface="Cambria" panose="02040503050406030204" pitchFamily="18" charset="0"/>
                <a:cs typeface="Cambria" panose="02040503050406030204" pitchFamily="18" charset="0"/>
              </a:rPr>
              <a:t>mie</a:t>
            </a:r>
            <a:r>
              <a:rPr lang="en-US" sz="1800" spc="5" dirty="0" err="1">
                <a:effectLst/>
                <a:latin typeface="Cambria" panose="02040503050406030204" pitchFamily="18" charset="0"/>
                <a:ea typeface="Cambria" panose="02040503050406030204" pitchFamily="18" charset="0"/>
                <a:cs typeface="Cambria" panose="02040503050406030204" pitchFamily="18" charset="0"/>
              </a:rPr>
              <a:t>ň</a:t>
            </a:r>
            <a:r>
              <a:rPr lang="en-US" sz="1800" dirty="0" err="1">
                <a:effectLst/>
                <a:latin typeface="Cambria" panose="02040503050406030204" pitchFamily="18" charset="0"/>
                <a:ea typeface="Cambria" panose="02040503050406030204" pitchFamily="18" charset="0"/>
                <a:cs typeface="Cambria" panose="02040503050406030204" pitchFamily="18" charset="0"/>
              </a:rPr>
              <a:t>ať</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si</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n</a:t>
            </a:r>
            <a:r>
              <a:rPr lang="en-US" sz="1800" spc="5" dirty="0" err="1">
                <a:effectLst/>
                <a:latin typeface="Cambria" panose="02040503050406030204" pitchFamily="18" charset="0"/>
                <a:ea typeface="Cambria" panose="02040503050406030204" pitchFamily="18" charset="0"/>
                <a:cs typeface="Cambria" panose="02040503050406030204" pitchFamily="18" charset="0"/>
              </a:rPr>
              <a:t>á</a:t>
            </a:r>
            <a:r>
              <a:rPr lang="en-US" sz="1800" spc="-5" dirty="0" err="1">
                <a:effectLst/>
                <a:latin typeface="Cambria" panose="02040503050406030204" pitchFamily="18" charset="0"/>
                <a:ea typeface="Cambria" panose="02040503050406030204" pitchFamily="18" charset="0"/>
                <a:cs typeface="Cambria" panose="02040503050406030204" pitchFamily="18" charset="0"/>
              </a:rPr>
              <a:t>z</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ry</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m</a:t>
            </a:r>
            <a:r>
              <a:rPr lang="en-US" sz="1800" dirty="0" err="1">
                <a:effectLst/>
                <a:latin typeface="Cambria" panose="02040503050406030204" pitchFamily="18" charset="0"/>
                <a:ea typeface="Cambria" panose="02040503050406030204" pitchFamily="18" charset="0"/>
                <a:cs typeface="Cambria" panose="02040503050406030204" pitchFamily="18" charset="0"/>
              </a:rPr>
              <a:t>unik</a:t>
            </a:r>
            <a:r>
              <a:rPr lang="en-US" sz="1800" spc="5" dirty="0" err="1">
                <a:effectLst/>
                <a:latin typeface="Cambria" panose="02040503050406030204" pitchFamily="18" charset="0"/>
                <a:ea typeface="Cambria" panose="02040503050406030204" pitchFamily="18" charset="0"/>
                <a:cs typeface="Cambria" panose="02040503050406030204" pitchFamily="18" charset="0"/>
              </a:rPr>
              <a:t>ov</a:t>
            </a:r>
            <a:r>
              <a:rPr lang="en-US" sz="1800" dirty="0" err="1">
                <a:effectLst/>
                <a:latin typeface="Cambria" panose="02040503050406030204" pitchFamily="18" charset="0"/>
                <a:ea typeface="Cambria" panose="02040503050406030204" pitchFamily="18" charset="0"/>
                <a:cs typeface="Cambria" panose="02040503050406030204" pitchFamily="18" charset="0"/>
              </a:rPr>
              <a:t>ať</a:t>
            </a:r>
            <a:endParaRPr lang="sk-SK" sz="1800" dirty="0">
              <a:effectLst/>
              <a:latin typeface="Cambria" panose="02040503050406030204" pitchFamily="18" charset="0"/>
              <a:ea typeface="Cambria" panose="02040503050406030204" pitchFamily="18" charset="0"/>
              <a:cs typeface="Cambria" panose="02040503050406030204" pitchFamily="18" charset="0"/>
            </a:endParaRPr>
          </a:p>
          <a:p>
            <a:pPr marL="99060" marR="483235" indent="0">
              <a:spcAft>
                <a:spcPts val="0"/>
              </a:spcAft>
              <a:buNone/>
            </a:pPr>
            <a:r>
              <a:rPr lang="en-US" sz="1800" b="1" spc="5" dirty="0" err="1">
                <a:effectLst/>
                <a:latin typeface="Cambria" panose="02040503050406030204" pitchFamily="18" charset="0"/>
                <a:ea typeface="Cambria" panose="02040503050406030204" pitchFamily="18" charset="0"/>
                <a:cs typeface="Cambria" panose="02040503050406030204" pitchFamily="18" charset="0"/>
              </a:rPr>
              <a:t>Ú</a:t>
            </a:r>
            <a:r>
              <a:rPr lang="en-US" sz="1800" b="1" dirty="0" err="1">
                <a:effectLst/>
                <a:latin typeface="Cambria" panose="02040503050406030204" pitchFamily="18" charset="0"/>
                <a:ea typeface="Cambria" panose="02040503050406030204" pitchFamily="18" charset="0"/>
                <a:cs typeface="Cambria" panose="02040503050406030204" pitchFamily="18" charset="0"/>
              </a:rPr>
              <a:t>rove</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ň</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A</a:t>
            </a:r>
            <a:r>
              <a:rPr lang="en-US" sz="1800" dirty="0">
                <a:effectLst/>
                <a:latin typeface="Cambria" panose="02040503050406030204" pitchFamily="18" charset="0"/>
                <a:ea typeface="Cambria" panose="02040503050406030204" pitchFamily="18" charset="0"/>
                <a:cs typeface="Cambria" panose="02040503050406030204" pitchFamily="18" charset="0"/>
              </a:rPr>
              <a:t>2</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očia</a:t>
            </a:r>
            <a:r>
              <a:rPr lang="en-US" sz="1800" spc="5" dirty="0" err="1">
                <a:effectLst/>
                <a:latin typeface="Cambria" panose="02040503050406030204" pitchFamily="18" charset="0"/>
                <a:ea typeface="Cambria" panose="02040503050406030204" pitchFamily="18" charset="0"/>
                <a:cs typeface="Cambria" panose="02040503050406030204" pitchFamily="18" charset="0"/>
              </a:rPr>
              <a:t>t</a:t>
            </a:r>
            <a:r>
              <a:rPr lang="en-US" sz="1800" dirty="0" err="1">
                <a:effectLst/>
                <a:latin typeface="Cambria" panose="02040503050406030204" pitchFamily="18" charset="0"/>
                <a:ea typeface="Cambria" panose="02040503050406030204" pitchFamily="18" charset="0"/>
                <a:cs typeface="Cambria" panose="02040503050406030204" pitchFamily="18" charset="0"/>
              </a:rPr>
              <a:t>očná</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fá</a:t>
            </a:r>
            <a:r>
              <a:rPr lang="en-US" sz="1800" spc="-5" dirty="0" err="1">
                <a:effectLst/>
                <a:latin typeface="Cambria" panose="02040503050406030204" pitchFamily="18" charset="0"/>
                <a:ea typeface="Cambria" panose="02040503050406030204" pitchFamily="18" charset="0"/>
                <a:cs typeface="Cambria" panose="02040503050406030204" pitchFamily="18" charset="0"/>
              </a:rPr>
              <a:t>z</a:t>
            </a:r>
            <a:r>
              <a:rPr lang="en-US" sz="1800" dirty="0" err="1">
                <a:effectLst/>
                <a:latin typeface="Cambria" panose="02040503050406030204" pitchFamily="18" charset="0"/>
                <a:ea typeface="Cambria" panose="02040503050406030204" pitchFamily="18" charset="0"/>
                <a:cs typeface="Cambria" panose="02040503050406030204" pitchFamily="18" charset="0"/>
              </a:rPr>
              <a:t>a</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v</a:t>
            </a:r>
            <a:r>
              <a:rPr lang="en-US" sz="1800" spc="-5" dirty="0" err="1">
                <a:effectLst/>
                <a:latin typeface="Cambria" panose="02040503050406030204" pitchFamily="18" charset="0"/>
                <a:ea typeface="Cambria" panose="02040503050406030204" pitchFamily="18" charset="0"/>
                <a:cs typeface="Cambria" panose="02040503050406030204" pitchFamily="18" charset="0"/>
              </a:rPr>
              <a:t>y</a:t>
            </a:r>
            <a:r>
              <a:rPr lang="en-US" sz="1800" spc="10" dirty="0" err="1">
                <a:effectLst/>
                <a:latin typeface="Cambria" panose="02040503050406030204" pitchFamily="18" charset="0"/>
                <a:ea typeface="Cambria" panose="02040503050406030204" pitchFamily="18" charset="0"/>
                <a:cs typeface="Cambria" panose="02040503050406030204" pitchFamily="18" charset="0"/>
              </a:rPr>
              <a:t>u</a:t>
            </a:r>
            <a:r>
              <a:rPr lang="en-US" sz="1800" spc="-5" dirty="0" err="1">
                <a:effectLst/>
                <a:latin typeface="Cambria" panose="02040503050406030204" pitchFamily="18" charset="0"/>
                <a:ea typeface="Cambria" panose="02040503050406030204" pitchFamily="18" charset="0"/>
                <a:cs typeface="Cambria" panose="02040503050406030204" pitchFamily="18" charset="0"/>
              </a:rPr>
              <a:t>ž</a:t>
            </a:r>
            <a:r>
              <a:rPr lang="en-US" sz="1800" dirty="0" err="1">
                <a:effectLst/>
                <a:latin typeface="Cambria" panose="02040503050406030204" pitchFamily="18" charset="0"/>
                <a:ea typeface="Cambria" panose="02040503050406030204" pitchFamily="18" charset="0"/>
                <a:cs typeface="Cambria" panose="02040503050406030204" pitchFamily="18" charset="0"/>
              </a:rPr>
              <a:t>ívan</a:t>
            </a:r>
            <a:r>
              <a:rPr lang="en-US" sz="1800"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err="1">
                <a:effectLst/>
                <a:latin typeface="Cambria" panose="02040503050406030204" pitchFamily="18" charset="0"/>
                <a:ea typeface="Cambria" panose="02040503050406030204" pitchFamily="18" charset="0"/>
                <a:cs typeface="Cambria" panose="02040503050406030204" pitchFamily="18" charset="0"/>
              </a:rPr>
              <a:t>a</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z</a:t>
            </a:r>
            <a:r>
              <a:rPr lang="en-US" sz="1800" dirty="0" err="1">
                <a:effectLst/>
                <a:latin typeface="Cambria" panose="02040503050406030204" pitchFamily="18" charset="0"/>
                <a:ea typeface="Cambria" panose="02040503050406030204" pitchFamily="18" charset="0"/>
                <a:cs typeface="Cambria" panose="02040503050406030204" pitchFamily="18" charset="0"/>
              </a:rPr>
              <a:t>ák</a:t>
            </a:r>
            <a:r>
              <a:rPr lang="en-US" sz="1800" spc="-5" dirty="0" err="1">
                <a:effectLst/>
                <a:latin typeface="Cambria" panose="02040503050406030204" pitchFamily="18" charset="0"/>
                <a:ea typeface="Cambria" panose="02040503050406030204" pitchFamily="18" charset="0"/>
                <a:cs typeface="Cambria" panose="02040503050406030204" pitchFamily="18" charset="0"/>
              </a:rPr>
              <a:t>l</a:t>
            </a:r>
            <a:r>
              <a:rPr lang="en-US" sz="1800" spc="15" dirty="0" err="1">
                <a:effectLst/>
                <a:latin typeface="Cambria" panose="02040503050406030204" pitchFamily="18" charset="0"/>
                <a:ea typeface="Cambria" panose="02040503050406030204" pitchFamily="18" charset="0"/>
                <a:cs typeface="Cambria" panose="02040503050406030204" pitchFamily="18" charset="0"/>
              </a:rPr>
              <a: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err="1">
                <a:effectLst/>
                <a:latin typeface="Cambria" panose="02040503050406030204" pitchFamily="18" charset="0"/>
                <a:ea typeface="Cambria" panose="02040503050406030204" pitchFamily="18" charset="0"/>
                <a:cs typeface="Cambria" panose="02040503050406030204" pitchFamily="18" charset="0"/>
              </a:rPr>
              <a:t>ný</a:t>
            </a:r>
            <a:r>
              <a:rPr lang="en-US" sz="1800" spc="-5" dirty="0" err="1">
                <a:effectLst/>
                <a:latin typeface="Cambria" panose="02040503050406030204" pitchFamily="18" charset="0"/>
                <a:ea typeface="Cambria" panose="02040503050406030204" pitchFamily="18" charset="0"/>
                <a:cs typeface="Cambria" panose="02040503050406030204" pitchFamily="18" charset="0"/>
              </a:rPr>
              <a:t>c</a:t>
            </a:r>
            <a:r>
              <a:rPr lang="en-US" sz="1800" dirty="0" err="1">
                <a:effectLst/>
                <a:latin typeface="Cambria" panose="02040503050406030204" pitchFamily="18" charset="0"/>
                <a:ea typeface="Cambria" panose="02040503050406030204" pitchFamily="18" charset="0"/>
                <a:cs typeface="Cambria" panose="02040503050406030204" pitchFamily="18" charset="0"/>
              </a:rPr>
              <a:t>h</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sk-SK"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m</a:t>
            </a:r>
            <a:r>
              <a:rPr lang="en-US" sz="1800" dirty="0" err="1">
                <a:effectLst/>
                <a:latin typeface="Cambria" panose="02040503050406030204" pitchFamily="18" charset="0"/>
                <a:ea typeface="Cambria" panose="02040503050406030204" pitchFamily="18" charset="0"/>
                <a:cs typeface="Cambria" panose="02040503050406030204" pitchFamily="18" charset="0"/>
              </a:rPr>
              <a:t>unikačn</a:t>
            </a:r>
            <a:r>
              <a:rPr lang="en-US" sz="1800" spc="-5" dirty="0" err="1">
                <a:effectLst/>
                <a:latin typeface="Cambria" panose="02040503050406030204" pitchFamily="18" charset="0"/>
                <a:ea typeface="Cambria" panose="02040503050406030204" pitchFamily="18" charset="0"/>
                <a:cs typeface="Cambria" panose="02040503050406030204" pitchFamily="18" charset="0"/>
              </a:rPr>
              <a:t>ý</a:t>
            </a:r>
            <a:r>
              <a:rPr lang="en-US" sz="1800" dirty="0" err="1">
                <a:effectLst/>
                <a:latin typeface="Cambria" panose="02040503050406030204" pitchFamily="18" charset="0"/>
                <a:ea typeface="Cambria" panose="02040503050406030204" pitchFamily="18" charset="0"/>
                <a:cs typeface="Cambria" panose="02040503050406030204" pitchFamily="18" charset="0"/>
              </a:rPr>
              <a:t>ch</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n</a:t>
            </a:r>
            <a:r>
              <a:rPr lang="en-US" sz="1800" spc="5" dirty="0" err="1">
                <a:effectLst/>
                <a:latin typeface="Cambria" panose="02040503050406030204" pitchFamily="18" charset="0"/>
                <a:ea typeface="Cambria" panose="02040503050406030204" pitchFamily="18" charset="0"/>
                <a:cs typeface="Cambria" panose="02040503050406030204" pitchFamily="18" charset="0"/>
              </a:rPr>
              <a:t>á</a:t>
            </a:r>
            <a:r>
              <a:rPr lang="en-US" sz="1800" dirty="0" err="1">
                <a:effectLst/>
                <a:latin typeface="Cambria" panose="02040503050406030204" pitchFamily="18" charset="0"/>
                <a:ea typeface="Cambria" panose="02040503050406030204" pitchFamily="18" charset="0"/>
                <a:cs typeface="Cambria" panose="02040503050406030204" pitchFamily="18" charset="0"/>
              </a:rPr>
              <a:t>str</a:t>
            </a:r>
            <a:r>
              <a:rPr lang="en-US" sz="1800" spc="-5"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j</a:t>
            </a:r>
            <a:r>
              <a:rPr lang="en-US" sz="1800" dirty="0" err="1">
                <a:effectLst/>
                <a:latin typeface="Cambria" panose="02040503050406030204" pitchFamily="18" charset="0"/>
                <a:ea typeface="Cambria" panose="02040503050406030204" pitchFamily="18" charset="0"/>
                <a:cs typeface="Cambria" panose="02040503050406030204" pitchFamily="18" charset="0"/>
              </a:rPr>
              <a:t>ov</a:t>
            </a:r>
            <a:r>
              <a:rPr lang="en-US" sz="1800" dirty="0">
                <a:effectLst/>
                <a:latin typeface="Cambria" panose="02040503050406030204" pitchFamily="18" charset="0"/>
                <a:ea typeface="Cambria" panose="02040503050406030204" pitchFamily="18" charset="0"/>
                <a:cs typeface="Cambria" panose="02040503050406030204" pitchFamily="18" charset="0"/>
              </a:rPr>
              <a:t> </a:t>
            </a:r>
            <a:endParaRPr lang="sk-SK" sz="1800" dirty="0">
              <a:effectLst/>
              <a:latin typeface="Cambria" panose="02040503050406030204" pitchFamily="18" charset="0"/>
              <a:ea typeface="Cambria" panose="02040503050406030204" pitchFamily="18" charset="0"/>
              <a:cs typeface="Cambria" panose="02040503050406030204" pitchFamily="18" charset="0"/>
            </a:endParaRPr>
          </a:p>
          <a:p>
            <a:pPr marL="99060" marR="483235" indent="0">
              <a:spcAft>
                <a:spcPts val="0"/>
              </a:spcAft>
              <a:buNone/>
            </a:pPr>
            <a:r>
              <a:rPr lang="en-US" sz="1800" b="1"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b="1" dirty="0" err="1">
                <a:effectLst/>
                <a:latin typeface="Cambria" panose="02040503050406030204" pitchFamily="18" charset="0"/>
                <a:ea typeface="Cambria" panose="02040503050406030204" pitchFamily="18" charset="0"/>
                <a:cs typeface="Cambria" panose="02040503050406030204" pitchFamily="18" charset="0"/>
              </a:rPr>
              <a:t>z</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b="1" dirty="0" err="1">
                <a:effectLst/>
                <a:latin typeface="Cambria" panose="02040503050406030204" pitchFamily="18" charset="0"/>
                <a:ea typeface="Cambria" panose="02040503050406030204" pitchFamily="18" charset="0"/>
                <a:cs typeface="Cambria" panose="02040503050406030204" pitchFamily="18" charset="0"/>
              </a:rPr>
              <a:t>el</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á</a:t>
            </a:r>
            <a:r>
              <a:rPr lang="en-US" sz="1800" b="1" dirty="0" err="1">
                <a:effectLst/>
                <a:latin typeface="Cambria" panose="02040503050406030204" pitchFamily="18" charset="0"/>
                <a:ea typeface="Cambria" panose="02040503050406030204" pitchFamily="18" charset="0"/>
                <a:cs typeface="Cambria" panose="02040503050406030204" pitchFamily="18" charset="0"/>
              </a:rPr>
              <a:t>v</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err="1">
                <a:effectLst/>
                <a:latin typeface="Cambria" panose="02040503050406030204" pitchFamily="18" charset="0"/>
                <a:ea typeface="Cambria" panose="02040503050406030204" pitchFamily="18" charset="0"/>
                <a:cs typeface="Cambria" panose="02040503050406030204" pitchFamily="18" charset="0"/>
              </a:rPr>
              <a:t>c</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b="1" dirty="0" err="1">
                <a:effectLst/>
                <a:latin typeface="Cambria" panose="02040503050406030204" pitchFamily="18" charset="0"/>
                <a:ea typeface="Cambria" panose="02040503050406030204" pitchFamily="18" charset="0"/>
                <a:cs typeface="Cambria" panose="02040503050406030204" pitchFamily="18" charset="0"/>
              </a:rPr>
              <a:t>a</a:t>
            </a:r>
            <a:r>
              <a:rPr lang="en-US" sz="1800" b="1" spc="5"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err="1">
                <a:effectLst/>
                <a:latin typeface="Cambria" panose="02040503050406030204" pitchFamily="18" charset="0"/>
                <a:ea typeface="Cambria" panose="02040503050406030204" pitchFamily="18" charset="0"/>
                <a:cs typeface="Cambria" panose="02040503050406030204" pitchFamily="18" charset="0"/>
              </a:rPr>
              <a:t>ob</a:t>
            </a:r>
            <a:r>
              <a:rPr lang="en-US" sz="1800" b="1" spc="-10" dirty="0" err="1">
                <a:effectLst/>
                <a:latin typeface="Cambria" panose="02040503050406030204" pitchFamily="18" charset="0"/>
                <a:ea typeface="Cambria" panose="02040503050406030204" pitchFamily="18" charset="0"/>
                <a:cs typeface="Cambria" panose="02040503050406030204" pitchFamily="18" charset="0"/>
              </a:rPr>
              <a:t>l</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err="1">
                <a:effectLst/>
                <a:latin typeface="Cambria" panose="02040503050406030204" pitchFamily="18" charset="0"/>
                <a:ea typeface="Cambria" panose="02040503050406030204" pitchFamily="18" charset="0"/>
                <a:cs typeface="Cambria" panose="02040503050406030204" pitchFamily="18" charset="0"/>
              </a:rPr>
              <a:t>sť</a:t>
            </a:r>
            <a:r>
              <a:rPr lang="en-US" sz="1800" b="1" dirty="0">
                <a:effectLst/>
                <a:latin typeface="Cambria" panose="02040503050406030204" pitchFamily="18" charset="0"/>
                <a:ea typeface="Cambria" panose="02040503050406030204" pitchFamily="18" charset="0"/>
                <a:cs typeface="Cambria" panose="02040503050406030204" pitchFamily="18" charset="0"/>
              </a:rPr>
              <a:t>:</a:t>
            </a:r>
            <a:r>
              <a:rPr lang="en-US" sz="1800" b="1"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J</a:t>
            </a:r>
            <a:r>
              <a:rPr lang="en-US" sz="1800" spc="-5" dirty="0" err="1">
                <a:effectLst/>
                <a:latin typeface="Cambria" panose="02040503050406030204" pitchFamily="18" charset="0"/>
                <a:ea typeface="Cambria" panose="02040503050406030204" pitchFamily="18" charset="0"/>
                <a:cs typeface="Cambria" panose="02040503050406030204" pitchFamily="18" charset="0"/>
              </a:rPr>
              <a:t>azy</a:t>
            </a:r>
            <a:r>
              <a:rPr lang="en-US" sz="1800" dirty="0" err="1">
                <a:effectLst/>
                <a:latin typeface="Cambria" panose="02040503050406030204" pitchFamily="18" charset="0"/>
                <a:ea typeface="Cambria" panose="02040503050406030204" pitchFamily="18" charset="0"/>
                <a:cs typeface="Cambria" panose="02040503050406030204" pitchFamily="18" charset="0"/>
              </a:rPr>
              <a:t>k</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a</a:t>
            </a:r>
            <a:r>
              <a:rPr lang="en-US" sz="1800" spc="1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m</a:t>
            </a:r>
            <a:r>
              <a:rPr lang="en-US" sz="1800" dirty="0" err="1">
                <a:effectLst/>
                <a:latin typeface="Cambria" panose="02040503050406030204" pitchFamily="18" charset="0"/>
                <a:ea typeface="Cambria" panose="02040503050406030204" pitchFamily="18" charset="0"/>
                <a:cs typeface="Cambria" panose="02040503050406030204" pitchFamily="18" charset="0"/>
              </a:rPr>
              <a:t>unikácia</a:t>
            </a:r>
            <a:endParaRPr lang="sk-SK" sz="1800" dirty="0">
              <a:effectLst/>
              <a:latin typeface="Times New Roman" panose="02020603050405020304" pitchFamily="18" charset="0"/>
              <a:ea typeface="Times New Roman" panose="02020603050405020304" pitchFamily="18" charset="0"/>
            </a:endParaRPr>
          </a:p>
          <a:p>
            <a:pPr marL="0" indent="0">
              <a:spcBef>
                <a:spcPts val="125"/>
              </a:spcBef>
              <a:spcAft>
                <a:spcPts val="0"/>
              </a:spcAft>
              <a:buNone/>
            </a:pPr>
            <a:r>
              <a:rPr lang="en-US" sz="1800" b="1"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b="1" dirty="0" err="1">
                <a:effectLst/>
                <a:latin typeface="Cambria" panose="02040503050406030204" pitchFamily="18" charset="0"/>
                <a:ea typeface="Cambria" panose="02040503050406030204" pitchFamily="18" charset="0"/>
                <a:cs typeface="Cambria" panose="02040503050406030204" pitchFamily="18" charset="0"/>
              </a:rPr>
              <a:t>r</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b="1" dirty="0" err="1">
                <a:effectLst/>
                <a:latin typeface="Cambria" panose="02040503050406030204" pitchFamily="18" charset="0"/>
                <a:ea typeface="Cambria" panose="02040503050406030204" pitchFamily="18" charset="0"/>
                <a:cs typeface="Cambria" panose="02040503050406030204" pitchFamily="18" charset="0"/>
              </a:rPr>
              <a:t>er</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e</a:t>
            </a:r>
            <a:r>
              <a:rPr lang="en-US" sz="1800" b="1" dirty="0" err="1">
                <a:effectLst/>
                <a:latin typeface="Cambria" panose="02040503050406030204" pitchFamily="18" charset="0"/>
                <a:ea typeface="Cambria" panose="02040503050406030204" pitchFamily="18" charset="0"/>
                <a:cs typeface="Cambria" panose="02040503050406030204" pitchFamily="18" charset="0"/>
              </a:rPr>
              <a:t>zové</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t</a:t>
            </a:r>
            <a:r>
              <a:rPr lang="en-US" sz="1800" b="1" dirty="0" err="1">
                <a:effectLst/>
                <a:latin typeface="Cambria" panose="02040503050406030204" pitchFamily="18" charset="0"/>
                <a:ea typeface="Cambria" panose="02040503050406030204" pitchFamily="18" charset="0"/>
                <a:cs typeface="Cambria" panose="02040503050406030204" pitchFamily="18" charset="0"/>
              </a:rPr>
              <a:t>émy</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Os</a:t>
            </a:r>
            <a:r>
              <a:rPr lang="en-US" sz="1800" spc="-5" dirty="0" err="1">
                <a:effectLst/>
                <a:latin typeface="Cambria" panose="02040503050406030204" pitchFamily="18" charset="0"/>
                <a:ea typeface="Cambria" panose="02040503050406030204" pitchFamily="18" charset="0"/>
                <a:cs typeface="Cambria" panose="02040503050406030204" pitchFamily="18" charset="0"/>
              </a:rPr>
              <a:t>o</a:t>
            </a:r>
            <a:r>
              <a:rPr lang="en-US" sz="1800" spc="15" dirty="0" err="1">
                <a:effectLst/>
                <a:latin typeface="Cambria" panose="02040503050406030204" pitchFamily="18" charset="0"/>
                <a:ea typeface="Cambria" panose="02040503050406030204" pitchFamily="18" charset="0"/>
                <a:cs typeface="Cambria" panose="02040503050406030204" pitchFamily="18" charset="0"/>
              </a:rPr>
              <a:t>b</a:t>
            </a:r>
            <a:r>
              <a:rPr lang="en-US" sz="1800" dirty="0" err="1">
                <a:effectLst/>
                <a:latin typeface="Cambria" panose="02040503050406030204" pitchFamily="18" charset="0"/>
                <a:ea typeface="Cambria" panose="02040503050406030204" pitchFamily="18" charset="0"/>
                <a:cs typeface="Cambria" panose="02040503050406030204" pitchFamily="18" charset="0"/>
              </a:rPr>
              <a:t>nost</a:t>
            </a:r>
            <a:r>
              <a:rPr lang="en-US" sz="1800" spc="5" dirty="0" err="1">
                <a:effectLst/>
                <a:latin typeface="Cambria" panose="02040503050406030204" pitchFamily="18" charset="0"/>
                <a:ea typeface="Cambria" panose="02040503050406030204" pitchFamily="18" charset="0"/>
                <a:cs typeface="Cambria" panose="02040503050406030204" pitchFamily="18" charset="0"/>
              </a:rPr>
              <a:t>n</a:t>
            </a:r>
            <a:r>
              <a:rPr lang="en-US" sz="1800" dirty="0" err="1">
                <a:effectLst/>
                <a:latin typeface="Cambria" panose="02040503050406030204" pitchFamily="18" charset="0"/>
                <a:ea typeface="Cambria" panose="02040503050406030204" pitchFamily="18" charset="0"/>
                <a:cs typeface="Cambria" panose="02040503050406030204" pitchFamily="18" charset="0"/>
              </a:rPr>
              <a:t>ý</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a</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sociálny</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zv</a:t>
            </a:r>
            <a:r>
              <a:rPr lang="en-US" sz="1800" spc="10" dirty="0" err="1">
                <a:effectLst/>
                <a:latin typeface="Cambria" panose="02040503050406030204" pitchFamily="18" charset="0"/>
                <a:ea typeface="Cambria" panose="02040503050406030204" pitchFamily="18" charset="0"/>
                <a:cs typeface="Cambria" panose="02040503050406030204" pitchFamily="18" charset="0"/>
              </a:rPr>
              <a:t>o</a:t>
            </a:r>
            <a:r>
              <a:rPr lang="en-US" sz="1800" dirty="0" err="1">
                <a:effectLst/>
                <a:latin typeface="Cambria" panose="02040503050406030204" pitchFamily="18" charset="0"/>
                <a:ea typeface="Cambria" panose="02040503050406030204" pitchFamily="18" charset="0"/>
                <a:cs typeface="Cambria" panose="02040503050406030204" pitchFamily="18" charset="0"/>
              </a:rPr>
              <a:t>j</a:t>
            </a:r>
            <a:endParaRPr lang="sk-SK" sz="1800" dirty="0">
              <a:effectLst/>
              <a:latin typeface="Times New Roman" panose="02020603050405020304" pitchFamily="18" charset="0"/>
              <a:ea typeface="Times New Roman" panose="02020603050405020304" pitchFamily="18" charset="0"/>
            </a:endParaRPr>
          </a:p>
          <a:p>
            <a:pPr marL="934720" indent="0">
              <a:lnSpc>
                <a:spcPts val="1200"/>
              </a:lnSpc>
              <a:buNone/>
            </a:pPr>
            <a:r>
              <a:rPr lang="sk-SK"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M</a:t>
            </a:r>
            <a:r>
              <a:rPr lang="en-US" sz="1800" dirty="0" err="1">
                <a:effectLst/>
                <a:latin typeface="Cambria" panose="02040503050406030204" pitchFamily="18" charset="0"/>
                <a:ea typeface="Cambria" panose="02040503050406030204" pitchFamily="18" charset="0"/>
                <a:cs typeface="Cambria" panose="02040503050406030204" pitchFamily="18" charset="0"/>
              </a:rPr>
              <a:t>ulti</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ult</a:t>
            </a:r>
            <a:r>
              <a:rPr lang="en-US" sz="1800" spc="-5" dirty="0" err="1">
                <a:effectLst/>
                <a:latin typeface="Cambria" panose="02040503050406030204" pitchFamily="18" charset="0"/>
                <a:ea typeface="Cambria" panose="02040503050406030204" pitchFamily="18" charset="0"/>
                <a:cs typeface="Cambria" panose="02040503050406030204" pitchFamily="18" charset="0"/>
              </a:rPr>
              <a:t>úr</a:t>
            </a:r>
            <a:r>
              <a:rPr lang="en-US" sz="1800" dirty="0" err="1">
                <a:effectLst/>
                <a:latin typeface="Cambria" panose="02040503050406030204" pitchFamily="18" charset="0"/>
                <a:ea typeface="Cambria" panose="02040503050406030204" pitchFamily="18" charset="0"/>
                <a:cs typeface="Cambria" panose="02040503050406030204" pitchFamily="18" charset="0"/>
              </a:rPr>
              <a:t>na</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vý</a:t>
            </a:r>
            <a:r>
              <a:rPr lang="en-US" sz="1800" spc="10" dirty="0" err="1">
                <a:effectLst/>
                <a:latin typeface="Cambria" panose="02040503050406030204" pitchFamily="18" charset="0"/>
                <a:ea typeface="Cambria" panose="02040503050406030204" pitchFamily="18" charset="0"/>
                <a:cs typeface="Cambria" panose="02040503050406030204" pitchFamily="18" charset="0"/>
              </a:rPr>
              <a:t>c</a:t>
            </a:r>
            <a:r>
              <a:rPr lang="en-US" sz="1800" dirty="0" err="1">
                <a:effectLst/>
                <a:latin typeface="Cambria" panose="02040503050406030204" pitchFamily="18" charset="0"/>
                <a:ea typeface="Cambria" panose="02040503050406030204" pitchFamily="18" charset="0"/>
                <a:cs typeface="Cambria" panose="02040503050406030204" pitchFamily="18" charset="0"/>
              </a:rPr>
              <a:t>h</a:t>
            </a:r>
            <a:r>
              <a:rPr lang="en-US" sz="1800" spc="-5" dirty="0" err="1">
                <a:effectLst/>
                <a:latin typeface="Cambria" panose="02040503050406030204" pitchFamily="18" charset="0"/>
                <a:ea typeface="Cambria" panose="02040503050406030204" pitchFamily="18" charset="0"/>
                <a:cs typeface="Cambria" panose="02040503050406030204" pitchFamily="18" charset="0"/>
              </a:rPr>
              <a:t>ov</a:t>
            </a:r>
            <a:r>
              <a:rPr lang="en-US" sz="1800" dirty="0" err="1">
                <a:effectLst/>
                <a:latin typeface="Cambria" panose="02040503050406030204" pitchFamily="18" charset="0"/>
                <a:ea typeface="Cambria" panose="02040503050406030204" pitchFamily="18" charset="0"/>
                <a:cs typeface="Cambria" panose="02040503050406030204" pitchFamily="18" charset="0"/>
              </a:rPr>
              <a:t>a</a:t>
            </a:r>
            <a:endParaRPr lang="sk-SK" sz="1800" dirty="0">
              <a:effectLst/>
              <a:latin typeface="Times New Roman" panose="02020603050405020304" pitchFamily="18" charset="0"/>
              <a:ea typeface="Times New Roman" panose="02020603050405020304" pitchFamily="18" charset="0"/>
            </a:endParaRPr>
          </a:p>
          <a:p>
            <a:pPr marL="0" indent="0">
              <a:lnSpc>
                <a:spcPts val="1300"/>
              </a:lnSpc>
              <a:buNone/>
            </a:pPr>
            <a:r>
              <a:rPr lang="en-US" sz="1800" b="1" dirty="0" err="1">
                <a:effectLst/>
                <a:latin typeface="Times New Roman" panose="02020603050405020304" pitchFamily="18" charset="0"/>
                <a:ea typeface="Times New Roman" panose="02020603050405020304" pitchFamily="18" charset="0"/>
              </a:rPr>
              <a:t>Kľ</a:t>
            </a:r>
            <a:r>
              <a:rPr lang="en-US" sz="1800" b="1" spc="5" dirty="0" err="1">
                <a:effectLst/>
                <a:latin typeface="Times New Roman" panose="02020603050405020304" pitchFamily="18" charset="0"/>
                <a:ea typeface="Times New Roman" panose="02020603050405020304" pitchFamily="18" charset="0"/>
              </a:rPr>
              <a:t>ú</a:t>
            </a:r>
            <a:r>
              <a:rPr lang="en-US" sz="1800" b="1" spc="-5" dirty="0" err="1">
                <a:effectLst/>
                <a:latin typeface="Times New Roman" panose="02020603050405020304" pitchFamily="18" charset="0"/>
                <a:ea typeface="Times New Roman" panose="02020603050405020304" pitchFamily="18" charset="0"/>
              </a:rPr>
              <a:t>č</a:t>
            </a:r>
            <a:r>
              <a:rPr lang="en-US" sz="1800" b="1" dirty="0" err="1">
                <a:effectLst/>
                <a:latin typeface="Times New Roman" panose="02020603050405020304" pitchFamily="18" charset="0"/>
                <a:ea typeface="Times New Roman" panose="02020603050405020304" pitchFamily="18" charset="0"/>
              </a:rPr>
              <a:t>ové</a:t>
            </a:r>
            <a:r>
              <a:rPr lang="en-US" sz="1800" b="1" spc="-5" dirty="0">
                <a:effectLst/>
                <a:latin typeface="Times New Roman" panose="02020603050405020304" pitchFamily="18" charset="0"/>
                <a:ea typeface="Times New Roman" panose="02020603050405020304" pitchFamily="18" charset="0"/>
              </a:rPr>
              <a:t> </a:t>
            </a:r>
            <a:r>
              <a:rPr lang="en-US" sz="1800" b="1" spc="5" dirty="0" err="1">
                <a:effectLst/>
                <a:latin typeface="Times New Roman" panose="02020603050405020304" pitchFamily="18" charset="0"/>
                <a:ea typeface="Times New Roman" panose="02020603050405020304" pitchFamily="18" charset="0"/>
              </a:rPr>
              <a:t>k</a:t>
            </a:r>
            <a:r>
              <a:rPr lang="en-US" sz="1800" b="1" dirty="0" err="1">
                <a:effectLst/>
                <a:latin typeface="Times New Roman" panose="02020603050405020304" pitchFamily="18" charset="0"/>
                <a:ea typeface="Times New Roman" panose="02020603050405020304" pitchFamily="18" charset="0"/>
              </a:rPr>
              <a:t>o</a:t>
            </a:r>
            <a:r>
              <a:rPr lang="en-US" sz="1800" b="1" spc="-15" dirty="0" err="1">
                <a:effectLst/>
                <a:latin typeface="Times New Roman" panose="02020603050405020304" pitchFamily="18" charset="0"/>
                <a:ea typeface="Times New Roman" panose="02020603050405020304" pitchFamily="18" charset="0"/>
              </a:rPr>
              <a:t>m</a:t>
            </a:r>
            <a:r>
              <a:rPr lang="en-US" sz="1800" b="1" spc="5" dirty="0" err="1">
                <a:effectLst/>
                <a:latin typeface="Times New Roman" panose="02020603050405020304" pitchFamily="18" charset="0"/>
                <a:ea typeface="Times New Roman" panose="02020603050405020304" pitchFamily="18" charset="0"/>
              </a:rPr>
              <a:t>p</a:t>
            </a:r>
            <a:r>
              <a:rPr lang="en-US" sz="1800" b="1" spc="-5" dirty="0" err="1">
                <a:effectLst/>
                <a:latin typeface="Times New Roman" panose="02020603050405020304" pitchFamily="18" charset="0"/>
                <a:ea typeface="Times New Roman" panose="02020603050405020304" pitchFamily="18" charset="0"/>
              </a:rPr>
              <a:t>e</a:t>
            </a:r>
            <a:r>
              <a:rPr lang="en-US" sz="1800" b="1" spc="5" dirty="0" err="1">
                <a:effectLst/>
                <a:latin typeface="Times New Roman" panose="02020603050405020304" pitchFamily="18" charset="0"/>
                <a:ea typeface="Times New Roman" panose="02020603050405020304" pitchFamily="18" charset="0"/>
              </a:rPr>
              <a:t>t</a:t>
            </a:r>
            <a:r>
              <a:rPr lang="en-US" sz="1800" b="1" spc="-5" dirty="0" err="1">
                <a:effectLst/>
                <a:latin typeface="Times New Roman" panose="02020603050405020304" pitchFamily="18" charset="0"/>
                <a:ea typeface="Times New Roman" panose="02020603050405020304" pitchFamily="18" charset="0"/>
              </a:rPr>
              <a:t>e</a:t>
            </a:r>
            <a:r>
              <a:rPr lang="en-US" sz="1800" b="1" spc="5" dirty="0" err="1">
                <a:effectLst/>
                <a:latin typeface="Times New Roman" panose="02020603050405020304" pitchFamily="18" charset="0"/>
                <a:ea typeface="Times New Roman" panose="02020603050405020304" pitchFamily="18" charset="0"/>
              </a:rPr>
              <a:t>n</a:t>
            </a:r>
            <a:r>
              <a:rPr lang="en-US" sz="1800" b="1" spc="-5" dirty="0" err="1">
                <a:effectLst/>
                <a:latin typeface="Times New Roman" panose="02020603050405020304" pitchFamily="18" charset="0"/>
                <a:ea typeface="Times New Roman" panose="02020603050405020304" pitchFamily="18" charset="0"/>
              </a:rPr>
              <a:t>c</a:t>
            </a:r>
            <a:r>
              <a:rPr lang="en-US" sz="1800" b="1" dirty="0" err="1">
                <a:effectLst/>
                <a:latin typeface="Times New Roman" panose="02020603050405020304" pitchFamily="18" charset="0"/>
                <a:ea typeface="Times New Roman" panose="02020603050405020304" pitchFamily="18" charset="0"/>
              </a:rPr>
              <a:t>ie</a:t>
            </a:r>
            <a:r>
              <a:rPr lang="en-US" sz="1800" b="1" dirty="0">
                <a:effectLst/>
                <a:latin typeface="Times New Roman" panose="02020603050405020304" pitchFamily="18"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pPr marL="53340" indent="0">
              <a:lnSpc>
                <a:spcPts val="1400"/>
              </a:lnSpc>
              <a:buNone/>
            </a:pPr>
            <a:r>
              <a:rPr lang="en-US" sz="1800" dirty="0">
                <a:effectLst/>
                <a:latin typeface="Symbol" panose="05050102010706020507" pitchFamily="18" charset="2"/>
                <a:ea typeface="Symbol" panose="05050102010706020507" pitchFamily="18" charset="2"/>
                <a:cs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a:t>
            </a:r>
            <a:r>
              <a:rPr lang="en-US" sz="1800" spc="50" dirty="0">
                <a:effectLst/>
                <a:latin typeface="Times New Roman" panose="02020603050405020304" pitchFamily="18" charset="0"/>
                <a:ea typeface="Times New Roman" panose="020206030504050203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vy</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oč</a:t>
            </a:r>
            <a:r>
              <a:rPr lang="en-US" sz="1800" spc="-5" dirty="0" err="1">
                <a:effectLst/>
                <a:latin typeface="Cambria" panose="02040503050406030204" pitchFamily="18" charset="0"/>
                <a:ea typeface="Cambria" panose="02040503050406030204" pitchFamily="18" charset="0"/>
                <a:cs typeface="Cambria" panose="02040503050406030204" pitchFamily="18" charset="0"/>
              </a:rPr>
              <a:t>u</a:t>
            </a:r>
            <a:r>
              <a:rPr lang="en-US" sz="1800" dirty="0" err="1">
                <a:effectLst/>
                <a:latin typeface="Cambria" panose="02040503050406030204" pitchFamily="18" charset="0"/>
                <a:ea typeface="Cambria" panose="02040503050406030204" pitchFamily="18" charset="0"/>
                <a:cs typeface="Cambria" panose="02040503050406030204" pitchFamily="18" charset="0"/>
              </a:rPr>
              <a:t>ť</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si</a:t>
            </a:r>
            <a:r>
              <a:rPr lang="en-US" sz="1800" dirty="0">
                <a:effectLst/>
                <a:latin typeface="Cambria" panose="02040503050406030204" pitchFamily="18" charset="0"/>
                <a:ea typeface="Cambria" panose="02040503050406030204" pitchFamily="18" charset="0"/>
                <a:cs typeface="Cambria" panose="02040503050406030204" pitchFamily="18" charset="0"/>
              </a:rPr>
              <a:t> a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err="1">
                <a:effectLst/>
                <a:latin typeface="Cambria" panose="02040503050406030204" pitchFamily="18" charset="0"/>
                <a:ea typeface="Cambria" panose="02040503050406030204" pitchFamily="18" charset="0"/>
                <a:cs typeface="Cambria" panose="02040503050406030204" pitchFamily="18" charset="0"/>
              </a:rPr>
              <a:t>ať</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z</a:t>
            </a:r>
            <a:r>
              <a:rPr lang="en-US" sz="1800" dirty="0" err="1">
                <a:effectLst/>
                <a:latin typeface="Cambria" panose="02040503050406030204" pitchFamily="18" charset="0"/>
                <a:ea typeface="Cambria" panose="02040503050406030204" pitchFamily="18" charset="0"/>
                <a:cs typeface="Cambria" panose="02040503050406030204" pitchFamily="18" charset="0"/>
              </a:rPr>
              <a:t>á</a:t>
            </a:r>
            <a:r>
              <a:rPr lang="en-US" sz="1800" spc="10" dirty="0" err="1">
                <a:effectLst/>
                <a:latin typeface="Cambria" panose="02040503050406030204" pitchFamily="18" charset="0"/>
                <a:ea typeface="Cambria" panose="02040503050406030204" pitchFamily="18" charset="0"/>
                <a:cs typeface="Cambria" panose="02040503050406030204" pitchFamily="18" charset="0"/>
              </a:rPr>
              <a:t>kl</a:t>
            </a:r>
            <a:r>
              <a:rPr lang="en-US" sz="1800" dirty="0" err="1">
                <a:effectLst/>
                <a:latin typeface="Cambria" panose="02040503050406030204" pitchFamily="18" charset="0"/>
                <a:ea typeface="Cambria" panose="02040503050406030204" pitchFamily="18" charset="0"/>
                <a:cs typeface="Cambria" panose="02040503050406030204" pitchFamily="18" charset="0"/>
              </a:rPr>
              <a: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err="1">
                <a:effectLst/>
                <a:latin typeface="Cambria" panose="02040503050406030204" pitchFamily="18" charset="0"/>
                <a:ea typeface="Cambria" panose="02040503050406030204" pitchFamily="18" charset="0"/>
                <a:cs typeface="Cambria" panose="02040503050406030204" pitchFamily="18" charset="0"/>
              </a:rPr>
              <a:t>né</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spc="5" dirty="0" err="1">
                <a:effectLst/>
                <a:latin typeface="Cambria" panose="02040503050406030204" pitchFamily="18" charset="0"/>
                <a:ea typeface="Cambria" panose="02040503050406030204" pitchFamily="18" charset="0"/>
                <a:cs typeface="Cambria" panose="02040503050406030204" pitchFamily="18" charset="0"/>
              </a:rPr>
              <a:t>n</a:t>
            </a:r>
            <a:r>
              <a:rPr lang="en-US" sz="1800" dirty="0" err="1">
                <a:effectLst/>
                <a:latin typeface="Cambria" panose="02040503050406030204" pitchFamily="18" charset="0"/>
                <a:ea typeface="Cambria" panose="02040503050406030204" pitchFamily="18" charset="0"/>
                <a:cs typeface="Cambria" panose="02040503050406030204" pitchFamily="18" charset="0"/>
              </a:rPr>
              <a:t>f</a:t>
            </a:r>
            <a:r>
              <a:rPr lang="en-US" sz="1800" spc="-5" dirty="0" err="1">
                <a:effectLst/>
                <a:latin typeface="Cambria" panose="02040503050406030204" pitchFamily="18" charset="0"/>
                <a:ea typeface="Cambria" panose="02040503050406030204" pitchFamily="18" charset="0"/>
                <a:cs typeface="Cambria" panose="02040503050406030204" pitchFamily="18" charset="0"/>
              </a:rPr>
              <a:t>or</a:t>
            </a:r>
            <a:r>
              <a:rPr lang="en-US" sz="1800" dirty="0" err="1">
                <a:effectLst/>
                <a:latin typeface="Cambria" panose="02040503050406030204" pitchFamily="18" charset="0"/>
                <a:ea typeface="Cambria" panose="02040503050406030204" pitchFamily="18" charset="0"/>
                <a:cs typeface="Cambria" panose="02040503050406030204" pitchFamily="18" charset="0"/>
              </a:rPr>
              <a:t>mácie</a:t>
            </a:r>
            <a:r>
              <a:rPr lang="en-US" sz="1800"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Times New Roman" panose="02020603050405020304" pitchFamily="18" charset="0"/>
              <a:ea typeface="Times New Roman" panose="02020603050405020304" pitchFamily="18" charset="0"/>
            </a:endParaRPr>
          </a:p>
          <a:p>
            <a:pPr marL="53340" indent="0">
              <a:lnSpc>
                <a:spcPts val="1400"/>
              </a:lnSpc>
              <a:buNone/>
            </a:pPr>
            <a:r>
              <a:rPr lang="en-US" sz="1800" dirty="0">
                <a:effectLst/>
                <a:latin typeface="Symbol" panose="05050102010706020507" pitchFamily="18" charset="2"/>
                <a:ea typeface="Symbol" panose="05050102010706020507" pitchFamily="18" charset="2"/>
                <a:cs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a:t>
            </a:r>
            <a:r>
              <a:rPr lang="en-US" sz="1800" spc="50" dirty="0">
                <a:effectLst/>
                <a:latin typeface="Times New Roman" panose="02020603050405020304" pitchFamily="18" charset="0"/>
                <a:ea typeface="Times New Roman" panose="020206030504050203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z</a:t>
            </a:r>
            <a:r>
              <a:rPr lang="en-US" sz="1800" dirty="0" err="1">
                <a:effectLst/>
                <a:latin typeface="Cambria" panose="02040503050406030204" pitchFamily="18" charset="0"/>
                <a:ea typeface="Cambria" panose="02040503050406030204" pitchFamily="18" charset="0"/>
                <a:cs typeface="Cambria" panose="02040503050406030204" pitchFamily="18" charset="0"/>
              </a:rPr>
              <a:t>u</a:t>
            </a:r>
            <a:r>
              <a:rPr lang="en-US" sz="1800" spc="-5" dirty="0" err="1">
                <a:effectLst/>
                <a:latin typeface="Cambria" panose="02040503050406030204" pitchFamily="18" charset="0"/>
                <a:ea typeface="Cambria" panose="02040503050406030204" pitchFamily="18" charset="0"/>
                <a:cs typeface="Cambria" panose="02040503050406030204" pitchFamily="18" charset="0"/>
              </a:rPr>
              <a:t>m</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spc="5" dirty="0" err="1">
                <a:effectLst/>
                <a:latin typeface="Cambria" panose="02040503050406030204" pitchFamily="18" charset="0"/>
                <a:ea typeface="Cambria" panose="02040503050406030204" pitchFamily="18" charset="0"/>
                <a:cs typeface="Cambria" panose="02040503050406030204" pitchFamily="18" charset="0"/>
              </a:rPr>
              <a:t>e</a:t>
            </a:r>
            <a:r>
              <a:rPr lang="en-US" sz="1800" dirty="0" err="1">
                <a:effectLst/>
                <a:latin typeface="Cambria" panose="02040503050406030204" pitchFamily="18" charset="0"/>
                <a:ea typeface="Cambria" panose="02040503050406030204" pitchFamily="18" charset="0"/>
                <a:cs typeface="Cambria" panose="02040503050406030204" pitchFamily="18" charset="0"/>
              </a:rPr>
              <a:t>ť</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poč</a:t>
            </a:r>
            <a:r>
              <a:rPr lang="en-US" sz="1800" spc="-5" dirty="0" err="1">
                <a:effectLst/>
                <a:latin typeface="Cambria" panose="02040503050406030204" pitchFamily="18" charset="0"/>
                <a:ea typeface="Cambria" panose="02040503050406030204" pitchFamily="18" charset="0"/>
                <a:cs typeface="Cambria" panose="02040503050406030204" pitchFamily="18" charset="0"/>
              </a:rPr>
              <a:t>u</a:t>
            </a:r>
            <a:r>
              <a:rPr lang="en-US" sz="1800" dirty="0" err="1">
                <a:effectLst/>
                <a:latin typeface="Cambria" panose="02040503050406030204" pitchFamily="18" charset="0"/>
                <a:ea typeface="Cambria" panose="02040503050406030204" pitchFamily="18" charset="0"/>
                <a:cs typeface="Cambria" panose="02040503050406030204" pitchFamily="18" charset="0"/>
              </a:rPr>
              <a:t>t</a:t>
            </a:r>
            <a:r>
              <a:rPr lang="en-US" sz="1800" spc="5" dirty="0" err="1">
                <a:effectLst/>
                <a:latin typeface="Cambria" panose="02040503050406030204" pitchFamily="18" charset="0"/>
                <a:ea typeface="Cambria" panose="02040503050406030204" pitchFamily="18" charset="0"/>
                <a:cs typeface="Cambria" panose="02040503050406030204" pitchFamily="18" charset="0"/>
              </a:rPr>
              <a:t>é</a:t>
            </a:r>
            <a:r>
              <a:rPr lang="en-US" sz="1800" dirty="0" err="1">
                <a:effectLst/>
                <a:latin typeface="Cambria" panose="02040503050406030204" pitchFamily="18" charset="0"/>
                <a:ea typeface="Cambria" panose="02040503050406030204" pitchFamily="18" charset="0"/>
                <a:cs typeface="Cambria" panose="02040503050406030204" pitchFamily="18" charset="0"/>
              </a:rPr>
              <a:t>mu</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15" dirty="0" err="1">
                <a:effectLst/>
                <a:latin typeface="Cambria" panose="02040503050406030204" pitchFamily="18" charset="0"/>
                <a:ea typeface="Cambria" panose="02040503050406030204" pitchFamily="18" charset="0"/>
                <a:cs typeface="Cambria" panose="02040503050406030204" pitchFamily="18" charset="0"/>
              </a:rPr>
              <a:t>t</a:t>
            </a:r>
            <a:r>
              <a:rPr lang="en-US" sz="1800" dirty="0" err="1">
                <a:effectLst/>
                <a:latin typeface="Cambria" panose="02040503050406030204" pitchFamily="18" charset="0"/>
                <a:ea typeface="Cambria" panose="02040503050406030204" pitchFamily="18" charset="0"/>
                <a:cs typeface="Cambria" panose="02040503050406030204" pitchFamily="18" charset="0"/>
              </a:rPr>
              <a:t>extu</a:t>
            </a:r>
            <a:r>
              <a:rPr lang="en-US" sz="1800"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Times New Roman" panose="02020603050405020304" pitchFamily="18" charset="0"/>
              <a:ea typeface="Times New Roman" panose="02020603050405020304" pitchFamily="18" charset="0"/>
            </a:endParaRPr>
          </a:p>
          <a:p>
            <a:pPr marL="53340" indent="0">
              <a:lnSpc>
                <a:spcPts val="1400"/>
              </a:lnSpc>
              <a:buNone/>
            </a:pPr>
            <a:r>
              <a:rPr lang="en-US" sz="1800" dirty="0">
                <a:effectLst/>
                <a:latin typeface="Symbol" panose="05050102010706020507" pitchFamily="18" charset="2"/>
                <a:ea typeface="Symbol" panose="05050102010706020507" pitchFamily="18" charset="2"/>
                <a:cs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a:t>
            </a:r>
            <a:r>
              <a:rPr lang="en-US" sz="1800" spc="50" dirty="0">
                <a:effectLst/>
                <a:latin typeface="Times New Roman" panose="02020603050405020304" pitchFamily="18" charset="0"/>
                <a:ea typeface="Times New Roman" panose="020206030504050203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z</a:t>
            </a:r>
            <a:r>
              <a:rPr lang="en-US" sz="1800" dirty="0" err="1">
                <a:effectLst/>
                <a:latin typeface="Cambria" panose="02040503050406030204" pitchFamily="18" charset="0"/>
                <a:ea typeface="Cambria" panose="02040503050406030204" pitchFamily="18" charset="0"/>
                <a:cs typeface="Cambria" panose="02040503050406030204" pitchFamily="18" charset="0"/>
              </a:rPr>
              <a:t>u</a:t>
            </a:r>
            <a:r>
              <a:rPr lang="en-US" sz="1800" spc="-5" dirty="0" err="1">
                <a:effectLst/>
                <a:latin typeface="Cambria" panose="02040503050406030204" pitchFamily="18" charset="0"/>
                <a:ea typeface="Cambria" panose="02040503050406030204" pitchFamily="18" charset="0"/>
                <a:cs typeface="Cambria" panose="02040503050406030204" pitchFamily="18" charset="0"/>
              </a:rPr>
              <a:t>m</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spc="5" dirty="0" err="1">
                <a:effectLst/>
                <a:latin typeface="Cambria" panose="02040503050406030204" pitchFamily="18" charset="0"/>
                <a:ea typeface="Cambria" panose="02040503050406030204" pitchFamily="18" charset="0"/>
                <a:cs typeface="Cambria" panose="02040503050406030204" pitchFamily="18" charset="0"/>
              </a:rPr>
              <a:t>e</a:t>
            </a:r>
            <a:r>
              <a:rPr lang="en-US" sz="1800" dirty="0" err="1">
                <a:effectLst/>
                <a:latin typeface="Cambria" panose="02040503050406030204" pitchFamily="18" charset="0"/>
                <a:ea typeface="Cambria" panose="02040503050406030204" pitchFamily="18" charset="0"/>
                <a:cs typeface="Cambria" panose="02040503050406030204" pitchFamily="18" charset="0"/>
              </a:rPr>
              <a:t>ť</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čít</a:t>
            </a:r>
            <a:r>
              <a:rPr lang="en-US" sz="1800"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dirty="0" err="1">
                <a:effectLst/>
                <a:latin typeface="Cambria" panose="02040503050406030204" pitchFamily="18" charset="0"/>
                <a:ea typeface="Cambria" panose="02040503050406030204" pitchFamily="18" charset="0"/>
                <a:cs typeface="Cambria" panose="02040503050406030204" pitchFamily="18" charset="0"/>
              </a:rPr>
              <a:t>n</a:t>
            </a:r>
            <a:r>
              <a:rPr lang="en-US" sz="1800" spc="5" dirty="0" err="1">
                <a:effectLst/>
                <a:latin typeface="Cambria" panose="02040503050406030204" pitchFamily="18" charset="0"/>
                <a:ea typeface="Cambria" panose="02040503050406030204" pitchFamily="18" charset="0"/>
                <a:cs typeface="Cambria" panose="02040503050406030204" pitchFamily="18" charset="0"/>
              </a:rPr>
              <a:t>é</a:t>
            </a:r>
            <a:r>
              <a:rPr lang="en-US" sz="1800" dirty="0" err="1">
                <a:effectLst/>
                <a:latin typeface="Cambria" panose="02040503050406030204" pitchFamily="18" charset="0"/>
                <a:ea typeface="Cambria" panose="02040503050406030204" pitchFamily="18" charset="0"/>
                <a:cs typeface="Cambria" panose="02040503050406030204" pitchFamily="18" charset="0"/>
              </a:rPr>
              <a:t>mu</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t</a:t>
            </a:r>
            <a:r>
              <a:rPr lang="en-US" sz="1800" spc="5" dirty="0" err="1">
                <a:effectLst/>
                <a:latin typeface="Cambria" panose="02040503050406030204" pitchFamily="18" charset="0"/>
                <a:ea typeface="Cambria" panose="02040503050406030204" pitchFamily="18" charset="0"/>
                <a:cs typeface="Cambria" panose="02040503050406030204" pitchFamily="18" charset="0"/>
              </a:rPr>
              <a:t>e</a:t>
            </a:r>
            <a:r>
              <a:rPr lang="en-US" sz="1800" spc="-5" dirty="0" err="1">
                <a:effectLst/>
                <a:latin typeface="Cambria" panose="02040503050406030204" pitchFamily="18" charset="0"/>
                <a:ea typeface="Cambria" panose="02040503050406030204" pitchFamily="18" charset="0"/>
                <a:cs typeface="Cambria" panose="02040503050406030204" pitchFamily="18" charset="0"/>
              </a:rPr>
              <a:t>x</a:t>
            </a:r>
            <a:r>
              <a:rPr lang="en-US" sz="1800" dirty="0" err="1">
                <a:effectLst/>
                <a:latin typeface="Cambria" panose="02040503050406030204" pitchFamily="18" charset="0"/>
                <a:ea typeface="Cambria" panose="02040503050406030204" pitchFamily="18" charset="0"/>
                <a:cs typeface="Cambria" panose="02040503050406030204" pitchFamily="18" charset="0"/>
              </a:rPr>
              <a:t>tu</a:t>
            </a:r>
            <a:r>
              <a:rPr lang="en-US" sz="1800"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Times New Roman" panose="02020603050405020304" pitchFamily="18" charset="0"/>
              <a:ea typeface="Times New Roman" panose="02020603050405020304" pitchFamily="18" charset="0"/>
            </a:endParaRPr>
          </a:p>
          <a:p>
            <a:pPr marL="53340" indent="0">
              <a:lnSpc>
                <a:spcPts val="1400"/>
              </a:lnSpc>
              <a:buNone/>
            </a:pPr>
            <a:r>
              <a:rPr lang="en-US" sz="1800" dirty="0">
                <a:effectLst/>
                <a:latin typeface="Symbol" panose="05050102010706020507" pitchFamily="18" charset="2"/>
                <a:ea typeface="Symbol" panose="05050102010706020507" pitchFamily="18" charset="2"/>
                <a:cs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a:t>
            </a:r>
            <a:r>
              <a:rPr lang="en-US" sz="1800" spc="50" dirty="0">
                <a:effectLst/>
                <a:latin typeface="Times New Roman" panose="02020603050405020304" pitchFamily="18" charset="0"/>
                <a:ea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e</a:t>
            </a:r>
            <a:r>
              <a:rPr lang="en-US" sz="1800"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err="1">
                <a:effectLst/>
                <a:latin typeface="Cambria" panose="02040503050406030204" pitchFamily="18" charset="0"/>
                <a:ea typeface="Cambria" panose="02040503050406030204" pitchFamily="18" charset="0"/>
                <a:cs typeface="Cambria" panose="02040503050406030204" pitchFamily="18" charset="0"/>
              </a:rPr>
              <a:t>ať</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na</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j</a:t>
            </a:r>
            <a:r>
              <a:rPr lang="en-US" sz="1800" dirty="0" err="1">
                <a:effectLst/>
                <a:latin typeface="Cambria" panose="02040503050406030204" pitchFamily="18" charset="0"/>
                <a:ea typeface="Cambria" panose="02040503050406030204" pitchFamily="18" charset="0"/>
                <a:cs typeface="Cambria" panose="02040503050406030204" pitchFamily="18" charset="0"/>
              </a:rPr>
              <a:t>e</a:t>
            </a:r>
            <a:r>
              <a:rPr lang="en-US" sz="1800"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err="1">
                <a:effectLst/>
                <a:latin typeface="Cambria" panose="02040503050406030204" pitchFamily="18" charset="0"/>
                <a:ea typeface="Cambria" panose="02040503050406030204" pitchFamily="18" charset="0"/>
                <a:cs typeface="Cambria" panose="02040503050406030204" pitchFamily="18" charset="0"/>
              </a:rPr>
              <a:t>no</a:t>
            </a:r>
            <a:r>
              <a:rPr lang="en-US" sz="1800"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err="1">
                <a:effectLst/>
                <a:latin typeface="Cambria" panose="02040503050406030204" pitchFamily="18" charset="0"/>
                <a:ea typeface="Cambria" panose="02040503050406030204" pitchFamily="18" charset="0"/>
                <a:cs typeface="Cambria" panose="02040503050406030204" pitchFamily="18" charset="0"/>
              </a:rPr>
              <a:t>u</a:t>
            </a:r>
            <a:r>
              <a:rPr lang="en-US" sz="1800" spc="5" dirty="0" err="1">
                <a:effectLst/>
                <a:latin typeface="Cambria" panose="02040503050406030204" pitchFamily="18" charset="0"/>
                <a:ea typeface="Cambria" panose="02040503050406030204" pitchFamily="18" charset="0"/>
                <a:cs typeface="Cambria" panose="02040503050406030204" pitchFamily="18" charset="0"/>
              </a:rPr>
              <a:t>c</a:t>
            </a:r>
            <a:r>
              <a:rPr lang="en-US" sz="1800" dirty="0" err="1">
                <a:effectLst/>
                <a:latin typeface="Cambria" panose="02040503050406030204" pitchFamily="18" charset="0"/>
                <a:ea typeface="Cambria" panose="02040503050406030204" pitchFamily="18" charset="0"/>
                <a:cs typeface="Cambria" panose="02040503050406030204" pitchFamily="18" charset="0"/>
              </a:rPr>
              <a:t>hé</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otá</a:t>
            </a:r>
            <a:r>
              <a:rPr lang="en-US" sz="1800" spc="-5" dirty="0" err="1">
                <a:effectLst/>
                <a:latin typeface="Cambria" panose="02040503050406030204" pitchFamily="18" charset="0"/>
                <a:ea typeface="Cambria" panose="02040503050406030204" pitchFamily="18" charset="0"/>
                <a:cs typeface="Cambria" panose="02040503050406030204" pitchFamily="18" charset="0"/>
              </a:rPr>
              <a:t>zky</a:t>
            </a:r>
            <a:r>
              <a:rPr lang="en-US" sz="1800"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Times New Roman" panose="02020603050405020304" pitchFamily="18" charset="0"/>
              <a:ea typeface="Times New Roman" panose="02020603050405020304" pitchFamily="18" charset="0"/>
            </a:endParaRPr>
          </a:p>
          <a:p>
            <a:pPr marL="53340" indent="0">
              <a:lnSpc>
                <a:spcPts val="1400"/>
              </a:lnSpc>
              <a:buNone/>
            </a:pPr>
            <a:r>
              <a:rPr lang="en-US" sz="1800" dirty="0">
                <a:effectLst/>
                <a:latin typeface="Symbol" panose="05050102010706020507" pitchFamily="18" charset="2"/>
                <a:ea typeface="Symbol" panose="05050102010706020507" pitchFamily="18" charset="2"/>
                <a:cs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a:t>
            </a:r>
            <a:r>
              <a:rPr lang="en-US" sz="1800" spc="50" dirty="0">
                <a:effectLst/>
                <a:latin typeface="Times New Roman" panose="02020603050405020304" pitchFamily="18" charset="0"/>
                <a:ea typeface="Times New Roman" panose="020206030504050203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zv</a:t>
            </a:r>
            <a:r>
              <a:rPr lang="en-US" sz="1800" dirty="0" err="1">
                <a:effectLst/>
                <a:latin typeface="Cambria" panose="02040503050406030204" pitchFamily="18" charset="0"/>
                <a:ea typeface="Cambria" panose="02040503050406030204" pitchFamily="18" charset="0"/>
                <a:cs typeface="Cambria" panose="02040503050406030204" pitchFamily="18" charset="0"/>
              </a:rPr>
              <a:t>í</a:t>
            </a:r>
            <a:r>
              <a:rPr lang="en-US" sz="1800" spc="5" dirty="0" err="1">
                <a:effectLst/>
                <a:latin typeface="Cambria" panose="02040503050406030204" pitchFamily="18" charset="0"/>
                <a:ea typeface="Cambria" panose="02040503050406030204" pitchFamily="18" charset="0"/>
                <a:cs typeface="Cambria" panose="02040503050406030204" pitchFamily="18" charset="0"/>
              </a:rPr>
              <a:t>j</a:t>
            </a:r>
            <a:r>
              <a:rPr lang="en-US" sz="1800" dirty="0" err="1">
                <a:effectLst/>
                <a:latin typeface="Cambria" panose="02040503050406030204" pitchFamily="18" charset="0"/>
                <a:ea typeface="Cambria" panose="02040503050406030204" pitchFamily="18" charset="0"/>
                <a:cs typeface="Cambria" panose="02040503050406030204" pitchFamily="18" charset="0"/>
              </a:rPr>
              <a:t>ať</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spc="5" dirty="0" err="1">
                <a:effectLst/>
                <a:latin typeface="Cambria" panose="02040503050406030204" pitchFamily="18" charset="0"/>
                <a:ea typeface="Cambria" panose="02040503050406030204" pitchFamily="18" charset="0"/>
                <a:cs typeface="Cambria" panose="02040503050406030204" pitchFamily="18" charset="0"/>
              </a:rPr>
              <a:t>n</a:t>
            </a:r>
            <a:r>
              <a:rPr lang="en-US" sz="1800" dirty="0" err="1">
                <a:effectLst/>
                <a:latin typeface="Cambria" panose="02040503050406030204" pitchFamily="18" charset="0"/>
                <a:ea typeface="Cambria" panose="02040503050406030204" pitchFamily="18" charset="0"/>
                <a:cs typeface="Cambria" panose="02040503050406030204" pitchFamily="18" charset="0"/>
              </a:rPr>
              <a:t>t</a:t>
            </a:r>
            <a:r>
              <a:rPr lang="en-US" sz="1800" spc="5" dirty="0" err="1">
                <a:effectLst/>
                <a:latin typeface="Cambria" panose="02040503050406030204" pitchFamily="18" charset="0"/>
                <a:ea typeface="Cambria" panose="02040503050406030204" pitchFamily="18" charset="0"/>
                <a:cs typeface="Cambria" panose="02040503050406030204" pitchFamily="18" charset="0"/>
              </a:rPr>
              <a:t>e</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ak</a:t>
            </a:r>
            <a:r>
              <a:rPr lang="en-US" sz="1800" spc="-5" dirty="0" err="1">
                <a:effectLst/>
                <a:latin typeface="Cambria" panose="02040503050406030204" pitchFamily="18" charset="0"/>
                <a:ea typeface="Cambria" panose="02040503050406030204" pitchFamily="18" charset="0"/>
                <a:cs typeface="Cambria" panose="02040503050406030204" pitchFamily="18" charset="0"/>
              </a:rPr>
              <a:t>č</a:t>
            </a:r>
            <a:r>
              <a:rPr lang="en-US" sz="1800" dirty="0" err="1">
                <a:effectLst/>
                <a:latin typeface="Cambria" panose="02040503050406030204" pitchFamily="18" charset="0"/>
                <a:ea typeface="Cambria" panose="02040503050406030204" pitchFamily="18" charset="0"/>
                <a:cs typeface="Cambria" panose="02040503050406030204" pitchFamily="18" charset="0"/>
              </a:rPr>
              <a:t>né</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sc</a:t>
            </a:r>
            <a:r>
              <a:rPr lang="en-US" sz="1800" spc="-5" dirty="0" err="1">
                <a:effectLst/>
                <a:latin typeface="Cambria" panose="02040503050406030204" pitchFamily="18" charset="0"/>
                <a:ea typeface="Cambria" panose="02040503050406030204" pitchFamily="18" charset="0"/>
                <a:cs typeface="Cambria" panose="02040503050406030204" pitchFamily="18" charset="0"/>
              </a:rPr>
              <a:t>h</a:t>
            </a:r>
            <a:r>
              <a:rPr lang="en-US" sz="1800" dirty="0" err="1">
                <a:effectLst/>
                <a:latin typeface="Cambria" panose="02040503050406030204" pitchFamily="18" charset="0"/>
                <a:ea typeface="Cambria" panose="02040503050406030204" pitchFamily="18" charset="0"/>
                <a:cs typeface="Cambria" panose="02040503050406030204" pitchFamily="18" charset="0"/>
              </a:rPr>
              <a:t>op</a:t>
            </a:r>
            <a:r>
              <a:rPr lang="en-US" sz="1800" spc="5" dirty="0" err="1">
                <a:effectLst/>
                <a:latin typeface="Cambria" panose="02040503050406030204" pitchFamily="18" charset="0"/>
                <a:ea typeface="Cambria" panose="02040503050406030204" pitchFamily="18" charset="0"/>
                <a:cs typeface="Cambria" panose="02040503050406030204" pitchFamily="18" charset="0"/>
              </a:rPr>
              <a:t>n</a:t>
            </a:r>
            <a:r>
              <a:rPr lang="en-US" sz="1800" dirty="0" err="1">
                <a:effectLst/>
                <a:latin typeface="Cambria" panose="02040503050406030204" pitchFamily="18" charset="0"/>
                <a:ea typeface="Cambria" panose="02040503050406030204" pitchFamily="18" charset="0"/>
                <a:cs typeface="Cambria" panose="02040503050406030204" pitchFamily="18" charset="0"/>
              </a:rPr>
              <a:t>osti</a:t>
            </a:r>
            <a:r>
              <a:rPr lang="en-US" sz="1800"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Times New Roman" panose="02020603050405020304" pitchFamily="18" charset="0"/>
              <a:ea typeface="Times New Roman" panose="02020603050405020304" pitchFamily="18" charset="0"/>
            </a:endParaRPr>
          </a:p>
          <a:p>
            <a:endParaRPr lang="sk-SK" dirty="0"/>
          </a:p>
        </p:txBody>
      </p:sp>
      <p:sp>
        <p:nvSpPr>
          <p:cNvPr id="4" name="Nadpis 1">
            <a:extLst>
              <a:ext uri="{FF2B5EF4-FFF2-40B4-BE49-F238E27FC236}">
                <a16:creationId xmlns:a16="http://schemas.microsoft.com/office/drawing/2014/main" id="{8B444809-15FD-4A0C-9D0F-DA01B3235D10}"/>
              </a:ext>
            </a:extLst>
          </p:cNvPr>
          <p:cNvSpPr>
            <a:spLocks noGrp="1"/>
          </p:cNvSpPr>
          <p:nvPr>
            <p:ph type="title"/>
          </p:nvPr>
        </p:nvSpPr>
        <p:spPr>
          <a:xfrm>
            <a:off x="117968" y="107337"/>
            <a:ext cx="8908064" cy="432048"/>
          </a:xfrm>
        </p:spPr>
        <p:txBody>
          <a:bodyPr>
            <a:normAutofit fontScale="90000"/>
          </a:bodyPr>
          <a:lstStyle/>
          <a:p>
            <a:r>
              <a:rPr lang="sk-SK" sz="2800" dirty="0"/>
              <a:t>            </a:t>
            </a:r>
            <a:br>
              <a:rPr lang="sk-SK" sz="2800" dirty="0"/>
            </a:br>
            <a:r>
              <a:rPr lang="sk-SK" sz="2800" dirty="0"/>
              <a:t>1 ZÁKLADNÁ CHARAKTERISTIKA VYUČOVACEJ HODINY</a:t>
            </a:r>
          </a:p>
        </p:txBody>
      </p:sp>
    </p:spTree>
    <p:extLst>
      <p:ext uri="{BB962C8B-B14F-4D97-AF65-F5344CB8AC3E}">
        <p14:creationId xmlns:p14="http://schemas.microsoft.com/office/powerpoint/2010/main" val="1717596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625E9C9F-E8F2-4BF4-9675-5BFCCC3AF9CE}"/>
              </a:ext>
            </a:extLst>
          </p:cNvPr>
          <p:cNvSpPr>
            <a:spLocks noGrp="1"/>
          </p:cNvSpPr>
          <p:nvPr>
            <p:ph idx="1"/>
          </p:nvPr>
        </p:nvSpPr>
        <p:spPr>
          <a:xfrm>
            <a:off x="323528" y="260648"/>
            <a:ext cx="7920880" cy="6195088"/>
          </a:xfrm>
        </p:spPr>
        <p:txBody>
          <a:bodyPr>
            <a:normAutofit/>
          </a:bodyPr>
          <a:lstStyle/>
          <a:p>
            <a:pPr marL="0" marR="2796540" indent="0" algn="just">
              <a:lnSpc>
                <a:spcPts val="1300"/>
              </a:lnSpc>
              <a:spcAft>
                <a:spcPts val="0"/>
              </a:spcAft>
              <a:buNone/>
            </a:pPr>
            <a:r>
              <a:rPr lang="en-US" sz="1800" b="1" spc="5" dirty="0" err="1">
                <a:effectLst/>
                <a:latin typeface="Cambria" panose="02040503050406030204" pitchFamily="18" charset="0"/>
                <a:ea typeface="Cambria" panose="02040503050406030204" pitchFamily="18" charset="0"/>
                <a:cs typeface="Cambria" panose="02040503050406030204" pitchFamily="18" charset="0"/>
              </a:rPr>
              <a:t>M</a:t>
            </a:r>
            <a:r>
              <a:rPr lang="en-US" sz="1800" b="1" dirty="0" err="1">
                <a:effectLst/>
                <a:latin typeface="Cambria" panose="02040503050406030204" pitchFamily="18" charset="0"/>
                <a:ea typeface="Cambria" panose="02040503050406030204" pitchFamily="18" charset="0"/>
                <a:cs typeface="Cambria" panose="02040503050406030204" pitchFamily="18" charset="0"/>
              </a:rPr>
              <a:t>edz</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b="1" dirty="0" err="1">
                <a:effectLst/>
                <a:latin typeface="Cambria" panose="02040503050406030204" pitchFamily="18" charset="0"/>
                <a:ea typeface="Cambria" panose="02040503050406030204" pitchFamily="18" charset="0"/>
                <a:cs typeface="Cambria" panose="02040503050406030204" pitchFamily="18" charset="0"/>
              </a:rPr>
              <a:t>predme</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t</a:t>
            </a:r>
            <a:r>
              <a:rPr lang="en-US" sz="1800" b="1" dirty="0" err="1">
                <a:effectLst/>
                <a:latin typeface="Cambria" panose="02040503050406030204" pitchFamily="18" charset="0"/>
                <a:ea typeface="Cambria" panose="02040503050406030204" pitchFamily="18" charset="0"/>
                <a:cs typeface="Cambria" panose="02040503050406030204" pitchFamily="18" charset="0"/>
              </a:rPr>
              <a:t>ové</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err="1">
                <a:effectLst/>
                <a:latin typeface="Cambria" panose="02040503050406030204" pitchFamily="18" charset="0"/>
                <a:ea typeface="Cambria" panose="02040503050406030204" pitchFamily="18" charset="0"/>
                <a:cs typeface="Cambria" panose="02040503050406030204" pitchFamily="18" charset="0"/>
              </a:rPr>
              <a:t>vz</a:t>
            </a:r>
            <a:r>
              <a:rPr lang="en-US" sz="1800" b="1" spc="-10" dirty="0" err="1">
                <a:effectLst/>
                <a:latin typeface="Cambria" panose="02040503050406030204" pitchFamily="18" charset="0"/>
                <a:ea typeface="Cambria" panose="02040503050406030204" pitchFamily="18" charset="0"/>
                <a:cs typeface="Cambria" panose="02040503050406030204" pitchFamily="18" charset="0"/>
              </a:rPr>
              <a:t>ť</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err="1">
                <a:effectLst/>
                <a:latin typeface="Cambria" panose="02040503050406030204" pitchFamily="18" charset="0"/>
                <a:ea typeface="Cambria" panose="02040503050406030204" pitchFamily="18" charset="0"/>
                <a:cs typeface="Cambria" panose="02040503050406030204" pitchFamily="18" charset="0"/>
              </a:rPr>
              <a:t>h</a:t>
            </a:r>
            <a:r>
              <a:rPr lang="en-US" sz="1800" b="1" spc="10" dirty="0" err="1">
                <a:effectLst/>
                <a:latin typeface="Cambria" panose="02040503050406030204" pitchFamily="18" charset="0"/>
                <a:ea typeface="Cambria" panose="02040503050406030204" pitchFamily="18" charset="0"/>
                <a:cs typeface="Cambria" panose="02040503050406030204" pitchFamily="18" charset="0"/>
              </a:rPr>
              <a:t>y</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sk-SK" sz="1800" spc="-5" dirty="0">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err="1">
                <a:effectLst/>
                <a:latin typeface="Cambria" panose="02040503050406030204" pitchFamily="18" charset="0"/>
                <a:ea typeface="Cambria" panose="02040503050406030204" pitchFamily="18" charset="0"/>
                <a:cs typeface="Cambria" panose="02040503050406030204" pitchFamily="18" charset="0"/>
              </a:rPr>
              <a:t>e</a:t>
            </a:r>
            <a:r>
              <a:rPr lang="en-US" sz="1800" spc="5" dirty="0" err="1">
                <a:effectLst/>
                <a:latin typeface="Cambria" panose="02040503050406030204" pitchFamily="18" charset="0"/>
                <a:ea typeface="Cambria" panose="02040503050406030204" pitchFamily="18" charset="0"/>
                <a:cs typeface="Cambria" panose="02040503050406030204" pitchFamily="18" charset="0"/>
              </a:rPr>
              <a:t>j</a:t>
            </a:r>
            <a:r>
              <a:rPr lang="en-US" sz="1800" dirty="0" err="1">
                <a:effectLst/>
                <a:latin typeface="Cambria" panose="02040503050406030204" pitchFamily="18" charset="0"/>
                <a:ea typeface="Cambria" panose="02040503050406030204" pitchFamily="18" charset="0"/>
                <a:cs typeface="Cambria" panose="02040503050406030204" pitchFamily="18" charset="0"/>
              </a:rPr>
              <a:t>e</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spc="-10" dirty="0" err="1">
                <a:effectLst/>
                <a:latin typeface="Cambria" panose="02040503050406030204" pitchFamily="18" charset="0"/>
                <a:ea typeface="Cambria" panose="02040503050406030204" pitchFamily="18" charset="0"/>
                <a:cs typeface="Cambria" panose="02040503050406030204" pitchFamily="18" charset="0"/>
              </a:rPr>
              <a:t>s</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sk-SK" sz="1800" spc="10" dirty="0">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G</a:t>
            </a:r>
            <a:r>
              <a:rPr lang="en-US" sz="1800" dirty="0">
                <a:effectLst/>
                <a:latin typeface="Cambria" panose="02040503050406030204" pitchFamily="18" charset="0"/>
                <a:ea typeface="Cambria" panose="02040503050406030204" pitchFamily="18" charset="0"/>
                <a:cs typeface="Cambria" panose="02040503050406030204" pitchFamily="18" charset="0"/>
              </a:rPr>
              <a:t>eo</a:t>
            </a:r>
            <a:r>
              <a:rPr lang="en-US" sz="1800" spc="-5" dirty="0">
                <a:effectLst/>
                <a:latin typeface="Cambria" panose="02040503050406030204" pitchFamily="18" charset="0"/>
                <a:ea typeface="Cambria" panose="02040503050406030204" pitchFamily="18" charset="0"/>
                <a:cs typeface="Cambria" panose="02040503050406030204" pitchFamily="18" charset="0"/>
              </a:rPr>
              <a:t>gr</a:t>
            </a:r>
            <a:r>
              <a:rPr lang="en-US" sz="1800" dirty="0">
                <a:effectLst/>
                <a:latin typeface="Cambria" panose="02040503050406030204" pitchFamily="18" charset="0"/>
                <a:ea typeface="Cambria" panose="02040503050406030204" pitchFamily="18" charset="0"/>
                <a:cs typeface="Cambria" panose="02040503050406030204" pitchFamily="18" charset="0"/>
              </a:rPr>
              <a:t>afia</a:t>
            </a:r>
            <a:endParaRPr lang="sk-SK" sz="1800" dirty="0">
              <a:effectLst/>
              <a:latin typeface="Cambria" panose="02040503050406030204" pitchFamily="18" charset="0"/>
              <a:ea typeface="Cambria" panose="02040503050406030204" pitchFamily="18" charset="0"/>
              <a:cs typeface="Cambria" panose="02040503050406030204" pitchFamily="18" charset="0"/>
            </a:endParaRPr>
          </a:p>
          <a:p>
            <a:pPr marL="0" marR="2796540" indent="0" algn="just">
              <a:lnSpc>
                <a:spcPts val="1300"/>
              </a:lnSpc>
              <a:spcAft>
                <a:spcPts val="0"/>
              </a:spcAft>
              <a:buNone/>
            </a:pPr>
            <a:endParaRPr lang="sk-SK" sz="1800" dirty="0">
              <a:effectLst/>
              <a:latin typeface="Times New Roman" panose="02020603050405020304" pitchFamily="18" charset="0"/>
              <a:ea typeface="Times New Roman" panose="02020603050405020304" pitchFamily="18" charset="0"/>
            </a:endParaRPr>
          </a:p>
          <a:p>
            <a:pPr marL="0" marR="40005" indent="0" algn="just">
              <a:lnSpc>
                <a:spcPts val="1400"/>
              </a:lnSpc>
              <a:spcBef>
                <a:spcPts val="280"/>
              </a:spcBef>
              <a:spcAft>
                <a:spcPts val="0"/>
              </a:spcAft>
              <a:buNone/>
            </a:pPr>
            <a:r>
              <a:rPr lang="en-US" sz="1800" b="1"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b="1" dirty="0" err="1">
                <a:effectLst/>
                <a:latin typeface="Cambria" panose="02040503050406030204" pitchFamily="18" charset="0"/>
                <a:ea typeface="Cambria" panose="02040503050406030204" pitchFamily="18" charset="0"/>
                <a:cs typeface="Cambria" panose="02040503050406030204" pitchFamily="18" charset="0"/>
              </a:rPr>
              <a:t>yučov</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err="1">
                <a:effectLst/>
                <a:latin typeface="Cambria" panose="02040503050406030204" pitchFamily="18" charset="0"/>
                <a:ea typeface="Cambria" panose="02040503050406030204" pitchFamily="18" charset="0"/>
                <a:cs typeface="Cambria" panose="02040503050406030204" pitchFamily="18" charset="0"/>
              </a:rPr>
              <a:t>c</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b="1" dirty="0" err="1">
                <a:effectLst/>
                <a:latin typeface="Cambria" panose="02040503050406030204" pitchFamily="18" charset="0"/>
                <a:ea typeface="Cambria" panose="02040503050406030204" pitchFamily="18" charset="0"/>
                <a:cs typeface="Cambria" panose="02040503050406030204" pitchFamily="18" charset="0"/>
              </a:rPr>
              <a:t>e</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err="1">
                <a:effectLst/>
                <a:latin typeface="Cambria" panose="02040503050406030204" pitchFamily="18" charset="0"/>
                <a:ea typeface="Cambria" panose="02040503050406030204" pitchFamily="18" charset="0"/>
                <a:cs typeface="Cambria" panose="02040503050406030204" pitchFamily="18" charset="0"/>
              </a:rPr>
              <a:t>pomôcky</a:t>
            </a:r>
            <a:r>
              <a:rPr lang="en-US" sz="1800" b="1" dirty="0">
                <a:effectLst/>
                <a:latin typeface="Cambria" panose="02040503050406030204" pitchFamily="18" charset="0"/>
                <a:ea typeface="Cambria" panose="02040503050406030204" pitchFamily="18" charset="0"/>
                <a:cs typeface="Cambria" panose="02040503050406030204" pitchFamily="18" charset="0"/>
              </a:rPr>
              <a:t> pre </a:t>
            </a:r>
            <a:r>
              <a:rPr lang="en-US" sz="1800" b="1" dirty="0" err="1">
                <a:effectLst/>
                <a:latin typeface="Cambria" panose="02040503050406030204" pitchFamily="18" charset="0"/>
                <a:ea typeface="Cambria" panose="02040503050406030204" pitchFamily="18" charset="0"/>
                <a:cs typeface="Cambria" panose="02040503050406030204" pitchFamily="18" charset="0"/>
              </a:rPr>
              <a:t>uč</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t</a:t>
            </a:r>
            <a:r>
              <a:rPr lang="en-US" sz="1800" b="1" dirty="0" err="1">
                <a:effectLst/>
                <a:latin typeface="Cambria" panose="02040503050406030204" pitchFamily="18" charset="0"/>
                <a:ea typeface="Cambria" panose="02040503050406030204" pitchFamily="18" charset="0"/>
                <a:cs typeface="Cambria" panose="02040503050406030204" pitchFamily="18" charset="0"/>
              </a:rPr>
              <a:t>eľ</a:t>
            </a:r>
            <a:r>
              <a:rPr lang="en-US" sz="1800" b="1" spc="10"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a:effectLst/>
                <a:latin typeface="Cambria" panose="02040503050406030204" pitchFamily="18" charset="0"/>
                <a:ea typeface="Cambria" panose="02040503050406030204" pitchFamily="18" charset="0"/>
                <a:cs typeface="Cambria" panose="02040503050406030204" pitchFamily="18" charset="0"/>
              </a:rPr>
              <a:t>:</a:t>
            </a:r>
            <a:r>
              <a:rPr lang="en-US" sz="1800" b="1"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t</a:t>
            </a:r>
            <a:r>
              <a:rPr lang="en-US" sz="1800" spc="5" dirty="0" err="1">
                <a:effectLst/>
                <a:latin typeface="Cambria" panose="02040503050406030204" pitchFamily="18" charset="0"/>
                <a:ea typeface="Cambria" panose="02040503050406030204" pitchFamily="18" charset="0"/>
                <a:cs typeface="Cambria" panose="02040503050406030204" pitchFamily="18" charset="0"/>
              </a:rPr>
              <a:t>aj</a:t>
            </a:r>
            <a:r>
              <a:rPr lang="en-US" sz="1800" dirty="0" err="1">
                <a:effectLst/>
                <a:latin typeface="Cambria" panose="02040503050406030204" pitchFamily="18" charset="0"/>
                <a:ea typeface="Cambria" panose="02040503050406030204" pitchFamily="18" charset="0"/>
                <a:cs typeface="Cambria" panose="02040503050406030204" pitchFamily="18" charset="0"/>
              </a:rPr>
              <a:t>n</a:t>
            </a:r>
            <a:r>
              <a:rPr lang="en-US" sz="1800"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err="1">
                <a:effectLst/>
                <a:latin typeface="Cambria" panose="02040503050406030204" pitchFamily="18" charset="0"/>
                <a:ea typeface="Cambria" panose="02040503050406030204" pitchFamily="18" charset="0"/>
                <a:cs typeface="Cambria" panose="02040503050406030204" pitchFamily="18" charset="0"/>
              </a:rPr>
              <a:t>č</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a</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pr</a:t>
            </a:r>
            <a:r>
              <a:rPr lang="en-US" sz="1800" dirty="0">
                <a:effectLst/>
                <a:latin typeface="Cambria" panose="02040503050406030204" pitchFamily="18" charset="0"/>
                <a:ea typeface="Cambria" panose="02040503050406030204" pitchFamily="18" charset="0"/>
                <a:cs typeface="Cambria" panose="02040503050406030204" pitchFamily="18" charset="0"/>
              </a:rPr>
              <a:t>e</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ž</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spc="5" dirty="0" err="1">
                <a:effectLst/>
                <a:latin typeface="Cambria" panose="02040503050406030204" pitchFamily="18" charset="0"/>
                <a:ea typeface="Cambria" panose="02040503050406030204" pitchFamily="18" charset="0"/>
                <a:cs typeface="Cambria" panose="02040503050406030204" pitchFamily="18" charset="0"/>
              </a:rPr>
              <a:t>e</a:t>
            </a:r>
            <a:r>
              <a:rPr lang="en-US" sz="1800" dirty="0" err="1">
                <a:effectLst/>
                <a:latin typeface="Cambria" panose="02040503050406030204" pitchFamily="18" charset="0"/>
                <a:ea typeface="Cambria" panose="02040503050406030204" pitchFamily="18" charset="0"/>
                <a:cs typeface="Cambria" panose="02040503050406030204" pitchFamily="18" charset="0"/>
              </a:rPr>
              <a:t>še</a:t>
            </a:r>
            <a:r>
              <a:rPr lang="en-US" sz="1800" spc="5" dirty="0" err="1">
                <a:effectLst/>
                <a:latin typeface="Cambria" panose="02040503050406030204" pitchFamily="18" charset="0"/>
                <a:ea typeface="Cambria" panose="02040503050406030204" pitchFamily="18" charset="0"/>
                <a:cs typeface="Cambria" panose="02040503050406030204" pitchFamily="18" charset="0"/>
              </a:rPr>
              <a:t>n</a:t>
            </a:r>
            <a:r>
              <a:rPr lang="en-US" sz="1800" dirty="0" err="1">
                <a:effectLst/>
                <a:latin typeface="Cambria" panose="02040503050406030204" pitchFamily="18" charset="0"/>
                <a:ea typeface="Cambria" panose="02040503050406030204" pitchFamily="18" charset="0"/>
                <a:cs typeface="Cambria" panose="02040503050406030204" pitchFamily="18" charset="0"/>
              </a:rPr>
              <a:t>ie</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t</a:t>
            </a:r>
            <a:r>
              <a:rPr lang="en-US" sz="1800" spc="5" dirty="0" err="1">
                <a:effectLst/>
                <a:latin typeface="Cambria" panose="02040503050406030204" pitchFamily="18" charset="0"/>
                <a:ea typeface="Cambria" panose="02040503050406030204" pitchFamily="18" charset="0"/>
                <a:cs typeface="Cambria" panose="02040503050406030204" pitchFamily="18" charset="0"/>
              </a:rPr>
              <a:t>aj</a:t>
            </a:r>
            <a:r>
              <a:rPr lang="en-US" sz="1800" spc="-10" dirty="0" err="1">
                <a:effectLst/>
                <a:latin typeface="Cambria" panose="02040503050406030204" pitchFamily="18" charset="0"/>
                <a:ea typeface="Cambria" panose="02040503050406030204" pitchFamily="18" charset="0"/>
                <a:cs typeface="Cambria" panose="02040503050406030204" pitchFamily="18" charset="0"/>
              </a:rPr>
              <a:t>n</a:t>
            </a:r>
            <a:r>
              <a:rPr lang="en-US" sz="1800" dirty="0" err="1">
                <a:effectLst/>
                <a:latin typeface="Cambria" panose="02040503050406030204" pitchFamily="18" charset="0"/>
                <a:ea typeface="Cambria" panose="02040503050406030204" pitchFamily="18" charset="0"/>
                <a:cs typeface="Cambria" panose="02040503050406030204" pitchFamily="18" charset="0"/>
              </a:rPr>
              <a:t>ič</a:t>
            </a:r>
            <a:r>
              <a:rPr lang="en-US" sz="1800" spc="-5" dirty="0" err="1">
                <a:effectLst/>
                <a:latin typeface="Cambria" panose="02040503050406030204" pitchFamily="18" charset="0"/>
                <a:ea typeface="Cambria" panose="02040503050406030204" pitchFamily="18" charset="0"/>
                <a:cs typeface="Cambria" panose="02040503050406030204" pitchFamily="18" charset="0"/>
              </a:rPr>
              <a:t>ky</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2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spc="5" dirty="0" err="1">
                <a:effectLst/>
                <a:latin typeface="Cambria" panose="02040503050406030204" pitchFamily="18" charset="0"/>
                <a:ea typeface="Cambria" panose="02040503050406030204" pitchFamily="18" charset="0"/>
                <a:cs typeface="Cambria" panose="02040503050406030204" pitchFamily="18" charset="0"/>
              </a:rPr>
              <a:t>n</a:t>
            </a:r>
            <a:r>
              <a:rPr lang="en-US" sz="1800" dirty="0" err="1">
                <a:effectLst/>
                <a:latin typeface="Cambria" panose="02040503050406030204" pitchFamily="18" charset="0"/>
                <a:ea typeface="Cambria" panose="02040503050406030204" pitchFamily="18" charset="0"/>
                <a:cs typeface="Cambria" panose="02040503050406030204" pitchFamily="18" charset="0"/>
              </a:rPr>
              <a:t>t</a:t>
            </a:r>
            <a:r>
              <a:rPr lang="en-US" sz="1800" spc="5" dirty="0" err="1">
                <a:effectLst/>
                <a:latin typeface="Cambria" panose="02040503050406030204" pitchFamily="18" charset="0"/>
                <a:ea typeface="Cambria" panose="02040503050406030204" pitchFamily="18" charset="0"/>
                <a:cs typeface="Cambria" panose="02040503050406030204" pitchFamily="18" charset="0"/>
              </a:rPr>
              <a:t>e</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n</a:t>
            </a:r>
            <a:r>
              <a:rPr lang="en-US" sz="1800" spc="5" dirty="0" err="1">
                <a:effectLst/>
                <a:latin typeface="Cambria" panose="02040503050406030204" pitchFamily="18" charset="0"/>
                <a:ea typeface="Cambria" panose="02040503050406030204" pitchFamily="18" charset="0"/>
                <a:cs typeface="Cambria" panose="02040503050406030204" pitchFamily="18" charset="0"/>
              </a:rPr>
              <a:t>e</a:t>
            </a:r>
            <a:r>
              <a:rPr lang="en-US" sz="1800" dirty="0" err="1">
                <a:effectLst/>
                <a:latin typeface="Cambria" panose="02040503050406030204" pitchFamily="18" charset="0"/>
                <a:ea typeface="Cambria" panose="02040503050406030204" pitchFamily="18" charset="0"/>
                <a:cs typeface="Cambria" panose="02040503050406030204" pitchFamily="18" charset="0"/>
              </a:rPr>
              <a:t>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á</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dr</a:t>
            </a:r>
            <a:r>
              <a:rPr lang="en-US" sz="1800" dirty="0" err="1">
                <a:effectLst/>
                <a:latin typeface="Cambria" panose="02040503050406030204" pitchFamily="18" charset="0"/>
                <a:ea typeface="Cambria" panose="02040503050406030204" pitchFamily="18" charset="0"/>
                <a:cs typeface="Cambria" panose="02040503050406030204" pitchFamily="18" charset="0"/>
              </a:rPr>
              <a:t>esa</a:t>
            </a:r>
            <a:r>
              <a:rPr lang="en-US" sz="1800" spc="25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idea</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26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spc="5" dirty="0" err="1">
                <a:effectLst/>
                <a:latin typeface="Cambria" panose="02040503050406030204" pitchFamily="18" charset="0"/>
                <a:ea typeface="Cambria" panose="02040503050406030204" pitchFamily="18" charset="0"/>
                <a:cs typeface="Cambria" panose="02040503050406030204" pitchFamily="18" charset="0"/>
              </a:rPr>
              <a:t>n</a:t>
            </a:r>
            <a:r>
              <a:rPr lang="en-US" sz="1800" dirty="0" err="1">
                <a:effectLst/>
                <a:latin typeface="Cambria" panose="02040503050406030204" pitchFamily="18" charset="0"/>
                <a:ea typeface="Cambria" panose="02040503050406030204" pitchFamily="18" charset="0"/>
                <a:cs typeface="Cambria" panose="02040503050406030204" pitchFamily="18" charset="0"/>
              </a:rPr>
              <a:t>t</a:t>
            </a:r>
            <a:r>
              <a:rPr lang="en-US" sz="1800" spc="5" dirty="0" err="1">
                <a:effectLst/>
                <a:latin typeface="Cambria" panose="02040503050406030204" pitchFamily="18" charset="0"/>
                <a:ea typeface="Cambria" panose="02040503050406030204" pitchFamily="18" charset="0"/>
                <a:cs typeface="Cambria" panose="02040503050406030204" pitchFamily="18" charset="0"/>
              </a:rPr>
              <a:t>e</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akt</a:t>
            </a:r>
            <a:r>
              <a:rPr lang="en-US" sz="1800" spc="-10" dirty="0" err="1">
                <a:effectLst/>
                <a:latin typeface="Cambria" panose="02040503050406030204" pitchFamily="18" charset="0"/>
                <a:ea typeface="Cambria" panose="02040503050406030204" pitchFamily="18" charset="0"/>
                <a:cs typeface="Cambria" panose="02040503050406030204" pitchFamily="18" charset="0"/>
              </a:rPr>
              <a:t>í</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na</a:t>
            </a:r>
            <a:r>
              <a:rPr lang="en-US" sz="1800" spc="25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t</a:t>
            </a:r>
            <a:r>
              <a:rPr lang="en-US" sz="1800"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dirty="0" err="1">
                <a:effectLst/>
                <a:latin typeface="Cambria" panose="02040503050406030204" pitchFamily="18" charset="0"/>
                <a:ea typeface="Cambria" panose="02040503050406030204" pitchFamily="18" charset="0"/>
                <a:cs typeface="Cambria" panose="02040503050406030204" pitchFamily="18" charset="0"/>
              </a:rPr>
              <a:t>bu</a:t>
            </a:r>
            <a:r>
              <a:rPr lang="en-US" sz="1800" spc="-10" dirty="0" err="1">
                <a:effectLst/>
                <a:latin typeface="Cambria" panose="02040503050406030204" pitchFamily="18" charset="0"/>
                <a:ea typeface="Cambria" panose="02040503050406030204" pitchFamily="18" charset="0"/>
                <a:cs typeface="Cambria" panose="02040503050406030204" pitchFamily="18" charset="0"/>
              </a:rPr>
              <a:t>ľ</a:t>
            </a:r>
            <a:r>
              <a:rPr lang="en-US" sz="1800" dirty="0" err="1">
                <a:effectLst/>
                <a:latin typeface="Cambria" panose="02040503050406030204" pitchFamily="18" charset="0"/>
                <a:ea typeface="Cambria" panose="02040503050406030204" pitchFamily="18" charset="0"/>
                <a:cs typeface="Cambria" panose="02040503050406030204" pitchFamily="18" charset="0"/>
              </a:rPr>
              <a:t>a</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26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au</a:t>
            </a:r>
            <a:r>
              <a:rPr lang="en-US" sz="1800" spc="-5" dirty="0">
                <a:effectLst/>
                <a:latin typeface="Cambria" panose="02040503050406030204" pitchFamily="18" charset="0"/>
                <a:ea typeface="Cambria" panose="02040503050406030204" pitchFamily="18" charset="0"/>
                <a:cs typeface="Cambria" panose="02040503050406030204" pitchFamily="18" charset="0"/>
              </a:rPr>
              <a:t>d</a:t>
            </a:r>
            <a:r>
              <a:rPr lang="en-US" sz="1800" dirty="0">
                <a:effectLst/>
                <a:latin typeface="Cambria" panose="02040503050406030204" pitchFamily="18" charset="0"/>
                <a:ea typeface="Cambria" panose="02040503050406030204" pitchFamily="18" charset="0"/>
                <a:cs typeface="Cambria" panose="02040503050406030204" pitchFamily="18" charset="0"/>
              </a:rPr>
              <a:t>io</a:t>
            </a:r>
            <a:r>
              <a:rPr lang="en-US" sz="1800" spc="25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a:t>
            </a:r>
            <a:r>
              <a:rPr lang="en-US" sz="1800" spc="-5" dirty="0" err="1">
                <a:effectLst/>
                <a:latin typeface="Cambria" panose="02040503050406030204" pitchFamily="18" charset="0"/>
                <a:ea typeface="Cambria" panose="02040503050406030204" pitchFamily="18" charset="0"/>
                <a:cs typeface="Cambria" panose="02040503050406030204" pitchFamily="18" charset="0"/>
              </a:rPr>
              <a:t>y</a:t>
            </a:r>
            <a:r>
              <a:rPr lang="en-US" sz="1800" dirty="0" err="1">
                <a:effectLst/>
                <a:latin typeface="Cambria" panose="02040503050406030204" pitchFamily="18" charset="0"/>
                <a:ea typeface="Cambria" panose="02040503050406030204" pitchFamily="18" charset="0"/>
                <a:cs typeface="Cambria" panose="02040503050406030204" pitchFamily="18" charset="0"/>
              </a:rPr>
              <a:t>s</a:t>
            </a:r>
            <a:r>
              <a:rPr lang="en-US" sz="1800" spc="-10" dirty="0" err="1">
                <a:effectLst/>
                <a:latin typeface="Cambria" panose="02040503050406030204" pitchFamily="18" charset="0"/>
                <a:ea typeface="Cambria" panose="02040503050406030204" pitchFamily="18" charset="0"/>
                <a:cs typeface="Cambria" panose="02040503050406030204" pitchFamily="18" charset="0"/>
              </a:rPr>
              <a:t>t</a:t>
            </a:r>
            <a:r>
              <a:rPr lang="en-US" sz="1800" dirty="0" err="1">
                <a:effectLst/>
                <a:latin typeface="Cambria" panose="02040503050406030204" pitchFamily="18" charset="0"/>
                <a:ea typeface="Cambria" panose="02040503050406030204" pitchFamily="18" charset="0"/>
                <a:cs typeface="Cambria" panose="02040503050406030204" pitchFamily="18" charset="0"/>
              </a:rPr>
              <a:t>ém</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1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aco</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ný</a:t>
            </a:r>
            <a:r>
              <a:rPr lang="en-US" sz="1800" spc="25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list,</a:t>
            </a:r>
            <a:r>
              <a:rPr lang="en-US" sz="1800" spc="25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ar</a:t>
            </a:r>
            <a:r>
              <a:rPr lang="en-US" sz="1800" spc="-10" dirty="0" err="1">
                <a:effectLst/>
                <a:latin typeface="Cambria" panose="02040503050406030204" pitchFamily="18" charset="0"/>
                <a:ea typeface="Cambria" panose="02040503050406030204" pitchFamily="18" charset="0"/>
                <a:cs typeface="Cambria" panose="02040503050406030204" pitchFamily="18" charset="0"/>
              </a:rPr>
              <a:t>t</a:t>
            </a:r>
            <a:r>
              <a:rPr lang="en-US" sz="1800" dirty="0" err="1">
                <a:effectLst/>
                <a:latin typeface="Cambria" panose="02040503050406030204" pitchFamily="18" charset="0"/>
                <a:ea typeface="Cambria" panose="02040503050406030204" pitchFamily="18" charset="0"/>
                <a:cs typeface="Cambria" panose="02040503050406030204" pitchFamily="18" charset="0"/>
              </a:rPr>
              <a:t>ič</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y</a:t>
            </a:r>
            <a:r>
              <a:rPr lang="en-US" sz="1800" spc="25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s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ída</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ný</a:t>
            </a:r>
            <a:r>
              <a:rPr lang="en-US" sz="1800" spc="-5" dirty="0" err="1">
                <a:effectLst/>
                <a:latin typeface="Cambria" panose="02040503050406030204" pitchFamily="18" charset="0"/>
                <a:ea typeface="Cambria" panose="02040503050406030204" pitchFamily="18" charset="0"/>
                <a:cs typeface="Cambria" panose="02040503050406030204" pitchFamily="18" charset="0"/>
              </a:rPr>
              <a:t>m</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men</a:t>
            </a:r>
            <a:r>
              <a:rPr lang="en-US" sz="1800"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dirty="0" err="1">
                <a:effectLst/>
                <a:latin typeface="Cambria" panose="02040503050406030204" pitchFamily="18" charset="0"/>
                <a:ea typeface="Cambria" panose="02040503050406030204" pitchFamily="18" charset="0"/>
                <a:cs typeface="Cambria" panose="02040503050406030204" pitchFamily="18" charset="0"/>
              </a:rPr>
              <a:t>mi</a:t>
            </a:r>
            <a:r>
              <a:rPr lang="en-US" sz="1800" dirty="0">
                <a:effectLst/>
                <a:latin typeface="Cambria" panose="02040503050406030204" pitchFamily="18" charset="0"/>
                <a:ea typeface="Cambria" panose="02040503050406030204" pitchFamily="18" charset="0"/>
                <a:cs typeface="Cambria" panose="02040503050406030204" pitchFamily="18" charset="0"/>
              </a:rPr>
              <a:t> z</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t</a:t>
            </a:r>
            <a:r>
              <a:rPr lang="en-US" sz="1800" spc="5" dirty="0" err="1">
                <a:effectLst/>
                <a:latin typeface="Cambria" panose="02040503050406030204" pitchFamily="18" charset="0"/>
                <a:ea typeface="Cambria" panose="02040503050406030204" pitchFamily="18" charset="0"/>
                <a:cs typeface="Cambria" panose="02040503050406030204" pitchFamily="18" charset="0"/>
              </a:rPr>
              <a:t>e</a:t>
            </a:r>
            <a:r>
              <a:rPr lang="en-US" sz="1800" spc="-5" dirty="0" err="1">
                <a:effectLst/>
                <a:latin typeface="Cambria" panose="02040503050406030204" pitchFamily="18" charset="0"/>
                <a:ea typeface="Cambria" panose="02040503050406030204" pitchFamily="18" charset="0"/>
                <a:cs typeface="Cambria" panose="02040503050406030204" pitchFamily="18" charset="0"/>
              </a:rPr>
              <a:t>x</a:t>
            </a:r>
            <a:r>
              <a:rPr lang="en-US" sz="1800" dirty="0" err="1">
                <a:effectLst/>
                <a:latin typeface="Cambria" panose="02040503050406030204" pitchFamily="18" charset="0"/>
                <a:ea typeface="Cambria" panose="02040503050406030204" pitchFamily="18" charset="0"/>
                <a:cs typeface="Cambria" panose="02040503050406030204" pitchFamily="18" charset="0"/>
              </a:rPr>
              <a:t>tu</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ma</a:t>
            </a:r>
            <a:r>
              <a:rPr lang="en-US" sz="1800" spc="-5" dirty="0" err="1">
                <a:effectLst/>
                <a:latin typeface="Cambria" panose="02040503050406030204" pitchFamily="18" charset="0"/>
                <a:ea typeface="Cambria" panose="02040503050406030204" pitchFamily="18" charset="0"/>
                <a:cs typeface="Cambria" panose="02040503050406030204" pitchFamily="18" charset="0"/>
              </a:rPr>
              <a:t>g</a:t>
            </a:r>
            <a:r>
              <a:rPr lang="en-US" sz="1800" dirty="0" err="1">
                <a:effectLst/>
                <a:latin typeface="Cambria" panose="02040503050406030204" pitchFamily="18" charset="0"/>
                <a:ea typeface="Cambria" panose="02040503050406030204" pitchFamily="18" charset="0"/>
                <a:cs typeface="Cambria" panose="02040503050406030204" pitchFamily="18" charset="0"/>
              </a:rPr>
              <a:t>n</a:t>
            </a:r>
            <a:r>
              <a:rPr lang="en-US" sz="1800" spc="15" dirty="0" err="1">
                <a:effectLst/>
                <a:latin typeface="Cambria" panose="02040503050406030204" pitchFamily="18" charset="0"/>
                <a:ea typeface="Cambria" panose="02040503050406030204" pitchFamily="18" charset="0"/>
                <a:cs typeface="Cambria" panose="02040503050406030204" pitchFamily="18" charset="0"/>
              </a:rPr>
              <a:t>e</a:t>
            </a:r>
            <a:r>
              <a:rPr lang="en-US" sz="1800" dirty="0" err="1">
                <a:effectLst/>
                <a:latin typeface="Cambria" panose="02040503050406030204" pitchFamily="18" charset="0"/>
                <a:ea typeface="Cambria" panose="02040503050406030204" pitchFamily="18" charset="0"/>
                <a:cs typeface="Cambria" panose="02040503050406030204" pitchFamily="18" charset="0"/>
              </a:rPr>
              <a:t>ty</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a:t>
            </a:r>
            <a:r>
              <a:rPr lang="en-US" sz="1800" dirty="0">
                <a:effectLst/>
                <a:latin typeface="Cambria" panose="02040503050406030204" pitchFamily="18" charset="0"/>
                <a:ea typeface="Cambria" panose="02040503050406030204" pitchFamily="18" charset="0"/>
                <a:cs typeface="Cambria" panose="02040503050406030204" pitchFamily="18" charset="0"/>
              </a:rPr>
              <a:t>blue tac</a:t>
            </a:r>
            <a:r>
              <a:rPr lang="en-US" sz="1800" spc="-5" dirty="0">
                <a:effectLst/>
                <a:latin typeface="Cambria" panose="02040503050406030204" pitchFamily="18" charset="0"/>
                <a:ea typeface="Cambria" panose="02040503050406030204" pitchFamily="18" charset="0"/>
                <a:cs typeface="Cambria" panose="02040503050406030204" pitchFamily="18" charset="0"/>
              </a:rPr>
              <a:t>k</a:t>
            </a:r>
            <a:r>
              <a:rPr lang="en-US" sz="1800"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Cambria" panose="02040503050406030204" pitchFamily="18" charset="0"/>
              <a:ea typeface="Cambria" panose="02040503050406030204" pitchFamily="18" charset="0"/>
              <a:cs typeface="Cambria" panose="02040503050406030204" pitchFamily="18" charset="0"/>
            </a:endParaRPr>
          </a:p>
          <a:p>
            <a:pPr marL="0" marR="40005" indent="0" algn="just">
              <a:lnSpc>
                <a:spcPts val="1400"/>
              </a:lnSpc>
              <a:spcBef>
                <a:spcPts val="280"/>
              </a:spcBef>
              <a:spcAft>
                <a:spcPts val="0"/>
              </a:spcAft>
              <a:buNone/>
            </a:pPr>
            <a:endParaRPr lang="sk-SK" sz="1800" dirty="0">
              <a:effectLst/>
              <a:latin typeface="Times New Roman" panose="02020603050405020304" pitchFamily="18" charset="0"/>
              <a:ea typeface="Times New Roman" panose="02020603050405020304" pitchFamily="18" charset="0"/>
            </a:endParaRPr>
          </a:p>
          <a:p>
            <a:pPr marL="0" marR="3265805" indent="0" algn="just">
              <a:lnSpc>
                <a:spcPts val="1400"/>
              </a:lnSpc>
              <a:spcAft>
                <a:spcPts val="0"/>
              </a:spcAft>
              <a:buNone/>
            </a:pPr>
            <a:r>
              <a:rPr lang="en-US" sz="1800" b="1"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b="1" dirty="0" err="1">
                <a:effectLst/>
                <a:latin typeface="Cambria" panose="02040503050406030204" pitchFamily="18" charset="0"/>
                <a:ea typeface="Cambria" panose="02040503050406030204" pitchFamily="18" charset="0"/>
                <a:cs typeface="Cambria" panose="02040503050406030204" pitchFamily="18" charset="0"/>
              </a:rPr>
              <a:t>yučov</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err="1">
                <a:effectLst/>
                <a:latin typeface="Cambria" panose="02040503050406030204" pitchFamily="18" charset="0"/>
                <a:ea typeface="Cambria" panose="02040503050406030204" pitchFamily="18" charset="0"/>
                <a:cs typeface="Cambria" panose="02040503050406030204" pitchFamily="18" charset="0"/>
              </a:rPr>
              <a:t>c</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b="1" dirty="0" err="1">
                <a:effectLst/>
                <a:latin typeface="Cambria" panose="02040503050406030204" pitchFamily="18" charset="0"/>
                <a:ea typeface="Cambria" panose="02040503050406030204" pitchFamily="18" charset="0"/>
                <a:cs typeface="Cambria" panose="02040503050406030204" pitchFamily="18" charset="0"/>
              </a:rPr>
              <a:t>e</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err="1">
                <a:effectLst/>
                <a:latin typeface="Cambria" panose="02040503050406030204" pitchFamily="18" charset="0"/>
                <a:ea typeface="Cambria" panose="02040503050406030204" pitchFamily="18" charset="0"/>
                <a:cs typeface="Cambria" panose="02040503050406030204" pitchFamily="18" charset="0"/>
              </a:rPr>
              <a:t>pom</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ô</a:t>
            </a:r>
            <a:r>
              <a:rPr lang="en-US" sz="1800" b="1" dirty="0" err="1">
                <a:effectLst/>
                <a:latin typeface="Cambria" panose="02040503050406030204" pitchFamily="18" charset="0"/>
                <a:ea typeface="Cambria" panose="02040503050406030204" pitchFamily="18" charset="0"/>
                <a:cs typeface="Cambria" panose="02040503050406030204" pitchFamily="18" charset="0"/>
              </a:rPr>
              <a:t>cky</a:t>
            </a:r>
            <a:r>
              <a:rPr lang="en-US" sz="1800" b="1" dirty="0">
                <a:effectLst/>
                <a:latin typeface="Cambria" panose="02040503050406030204" pitchFamily="18" charset="0"/>
                <a:ea typeface="Cambria" panose="02040503050406030204" pitchFamily="18" charset="0"/>
                <a:cs typeface="Cambria" panose="02040503050406030204" pitchFamily="18" charset="0"/>
              </a:rPr>
              <a:t> pre </a:t>
            </a:r>
            <a:r>
              <a:rPr lang="en-US" sz="1800" b="1" dirty="0" err="1">
                <a:effectLst/>
                <a:latin typeface="Cambria" panose="02040503050406030204" pitchFamily="18" charset="0"/>
                <a:ea typeface="Cambria" panose="02040503050406030204" pitchFamily="18" charset="0"/>
                <a:cs typeface="Cambria" panose="02040503050406030204" pitchFamily="18" charset="0"/>
              </a:rPr>
              <a:t>ž</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err="1">
                <a:effectLst/>
                <a:latin typeface="Cambria" panose="02040503050406030204" pitchFamily="18" charset="0"/>
                <a:ea typeface="Cambria" panose="02040503050406030204" pitchFamily="18" charset="0"/>
                <a:cs typeface="Cambria" panose="02040503050406030204" pitchFamily="18" charset="0"/>
              </a:rPr>
              <a:t>ka</a:t>
            </a:r>
            <a:r>
              <a:rPr lang="en-US" sz="1800" b="1" dirty="0">
                <a:effectLst/>
                <a:latin typeface="Cambria" panose="02040503050406030204" pitchFamily="18" charset="0"/>
                <a:ea typeface="Cambria" panose="02040503050406030204" pitchFamily="18" charset="0"/>
                <a:cs typeface="Cambria" panose="02040503050406030204" pitchFamily="18" charset="0"/>
              </a:rPr>
              <a:t>:</a:t>
            </a:r>
            <a:r>
              <a:rPr lang="en-US" sz="1800" b="1" spc="1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ero</a:t>
            </a:r>
            <a:endParaRPr lang="sk-SK" sz="1800" dirty="0">
              <a:effectLst/>
              <a:latin typeface="Cambria" panose="02040503050406030204" pitchFamily="18" charset="0"/>
              <a:ea typeface="Cambria" panose="02040503050406030204" pitchFamily="18" charset="0"/>
              <a:cs typeface="Cambria" panose="02040503050406030204" pitchFamily="18" charset="0"/>
            </a:endParaRPr>
          </a:p>
          <a:p>
            <a:pPr marL="0" marR="3265805" indent="0" algn="just">
              <a:lnSpc>
                <a:spcPts val="1400"/>
              </a:lnSpc>
              <a:spcAft>
                <a:spcPts val="0"/>
              </a:spcAft>
              <a:buNone/>
            </a:pPr>
            <a:endParaRPr lang="sk-SK" sz="1800" dirty="0">
              <a:effectLst/>
              <a:latin typeface="Times New Roman" panose="02020603050405020304" pitchFamily="18" charset="0"/>
              <a:ea typeface="Times New Roman" panose="02020603050405020304" pitchFamily="18" charset="0"/>
            </a:endParaRPr>
          </a:p>
          <a:p>
            <a:pPr marL="0" marR="4716780" indent="0" algn="just">
              <a:lnSpc>
                <a:spcPts val="1400"/>
              </a:lnSpc>
              <a:spcAft>
                <a:spcPts val="0"/>
              </a:spcAft>
              <a:buNone/>
            </a:pPr>
            <a:r>
              <a:rPr lang="en-US" sz="1800" b="1"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b="1" dirty="0" err="1">
                <a:effectLst/>
                <a:latin typeface="Cambria" panose="02040503050406030204" pitchFamily="18" charset="0"/>
                <a:ea typeface="Cambria" panose="02040503050406030204" pitchFamily="18" charset="0"/>
                <a:cs typeface="Cambria" panose="02040503050406030204" pitchFamily="18" charset="0"/>
              </a:rPr>
              <a:t>ýc</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h</a:t>
            </a:r>
            <a:r>
              <a:rPr lang="en-US" sz="1800" b="1" dirty="0" err="1">
                <a:effectLst/>
                <a:latin typeface="Cambria" panose="02040503050406030204" pitchFamily="18" charset="0"/>
                <a:ea typeface="Cambria" panose="02040503050406030204" pitchFamily="18" charset="0"/>
                <a:cs typeface="Cambria" panose="02040503050406030204" pitchFamily="18" charset="0"/>
              </a:rPr>
              <a:t>ov</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n</a:t>
            </a:r>
            <a:r>
              <a:rPr lang="en-US" sz="1800" b="1" dirty="0" err="1">
                <a:effectLst/>
                <a:latin typeface="Cambria" panose="02040503050406030204" pitchFamily="18" charset="0"/>
                <a:ea typeface="Cambria" panose="02040503050406030204" pitchFamily="18" charset="0"/>
                <a:cs typeface="Cambria" panose="02040503050406030204" pitchFamily="18" charset="0"/>
              </a:rPr>
              <a:t>é</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err="1">
                <a:effectLst/>
                <a:latin typeface="Cambria" panose="02040503050406030204" pitchFamily="18" charset="0"/>
                <a:ea typeface="Cambria" panose="02040503050406030204" pitchFamily="18" charset="0"/>
                <a:cs typeface="Cambria" panose="02040503050406030204" pitchFamily="18" charset="0"/>
              </a:rPr>
              <a:t>c</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b="1" dirty="0" err="1">
                <a:effectLst/>
                <a:latin typeface="Cambria" panose="02040503050406030204" pitchFamily="18" charset="0"/>
                <a:ea typeface="Cambria" panose="02040503050406030204" pitchFamily="18" charset="0"/>
                <a:cs typeface="Cambria" panose="02040503050406030204" pitchFamily="18" charset="0"/>
              </a:rPr>
              <a:t>ele</a:t>
            </a:r>
            <a:r>
              <a:rPr lang="en-US" sz="1800" b="1"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Times New Roman" panose="02020603050405020304" pitchFamily="18" charset="0"/>
              <a:ea typeface="Times New Roman" panose="02020603050405020304" pitchFamily="18" charset="0"/>
            </a:endParaRPr>
          </a:p>
          <a:p>
            <a:pPr marL="27940" indent="0">
              <a:lnSpc>
                <a:spcPts val="1400"/>
              </a:lnSpc>
              <a:buNone/>
            </a:pPr>
            <a:r>
              <a:rPr lang="en-US" sz="1800" dirty="0">
                <a:effectLst/>
                <a:latin typeface="Wingdings" panose="05000000000000000000" pitchFamily="2" charset="2"/>
                <a:ea typeface="Wingdings" panose="05000000000000000000" pitchFamily="2" charset="2"/>
                <a:cs typeface="Wingdings" panose="05000000000000000000" pitchFamily="2" charset="2"/>
              </a:rPr>
              <a:t>Ø</a:t>
            </a:r>
            <a:r>
              <a:rPr lang="en-US" sz="1800" dirty="0">
                <a:effectLst/>
                <a:latin typeface="Times New Roman" panose="02020603050405020304" pitchFamily="18" charset="0"/>
                <a:ea typeface="Times New Roman" panose="02020603050405020304" pitchFamily="18" charset="0"/>
              </a:rPr>
              <a:t> </a:t>
            </a:r>
            <a:r>
              <a:rPr lang="en-US" sz="1800" spc="245" dirty="0">
                <a:effectLst/>
                <a:latin typeface="Times New Roman" panose="02020603050405020304" pitchFamily="18" charset="0"/>
                <a:ea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Ž</a:t>
            </a:r>
            <a:r>
              <a:rPr lang="en-US" sz="1800"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err="1">
                <a:effectLst/>
                <a:latin typeface="Cambria" panose="02040503050406030204" pitchFamily="18" charset="0"/>
                <a:ea typeface="Cambria" panose="02040503050406030204" pitchFamily="18" charset="0"/>
                <a:cs typeface="Cambria" panose="02040503050406030204" pitchFamily="18" charset="0"/>
              </a:rPr>
              <a:t>ak</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si</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má</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u</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e</a:t>
            </a:r>
            <a:r>
              <a:rPr lang="en-US" sz="1800"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m</a:t>
            </a:r>
            <a:r>
              <a:rPr lang="en-US" sz="1800" dirty="0" err="1">
                <a:effectLst/>
                <a:latin typeface="Cambria" panose="02040503050406030204" pitchFamily="18" charset="0"/>
                <a:ea typeface="Cambria" panose="02040503050406030204" pitchFamily="18" charset="0"/>
                <a:cs typeface="Cambria" panose="02040503050406030204" pitchFamily="18" charset="0"/>
              </a:rPr>
              <a:t>iť</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ot</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e</a:t>
            </a:r>
            <a:r>
              <a:rPr lang="en-US" sz="1800" spc="5" dirty="0" err="1">
                <a:effectLst/>
                <a:latin typeface="Cambria" panose="02040503050406030204" pitchFamily="18" charset="0"/>
                <a:ea typeface="Cambria" panose="02040503050406030204" pitchFamily="18" charset="0"/>
                <a:cs typeface="Cambria" panose="02040503050406030204" pitchFamily="18" charset="0"/>
              </a:rPr>
              <a:t>b</a:t>
            </a:r>
            <a:r>
              <a:rPr lang="en-US" sz="1800" dirty="0" err="1">
                <a:effectLst/>
                <a:latin typeface="Cambria" panose="02040503050406030204" pitchFamily="18" charset="0"/>
                <a:ea typeface="Cambria" panose="02040503050406030204" pitchFamily="18" charset="0"/>
                <a:cs typeface="Cambria" panose="02040503050406030204" pitchFamily="18" charset="0"/>
              </a:rPr>
              <a:t>u</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prí</a:t>
            </a:r>
            <a:r>
              <a:rPr lang="en-US" sz="1800"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err="1">
                <a:effectLst/>
                <a:latin typeface="Cambria" panose="02040503050406030204" pitchFamily="18" charset="0"/>
                <a:ea typeface="Cambria" panose="02040503050406030204" pitchFamily="18" charset="0"/>
                <a:cs typeface="Cambria" panose="02040503050406030204" pitchFamily="18" charset="0"/>
              </a:rPr>
              <a:t>avn</a:t>
            </a:r>
            <a:r>
              <a:rPr lang="en-US" sz="1800" spc="-5" dirty="0" err="1">
                <a:effectLst/>
                <a:latin typeface="Cambria" panose="02040503050406030204" pitchFamily="18" charset="0"/>
                <a:ea typeface="Cambria" panose="02040503050406030204" pitchFamily="18" charset="0"/>
                <a:cs typeface="Cambria" panose="02040503050406030204" pitchFamily="18" charset="0"/>
              </a:rPr>
              <a:t>ý</a:t>
            </a:r>
            <a:r>
              <a:rPr lang="en-US" sz="1800" dirty="0" err="1">
                <a:effectLst/>
                <a:latin typeface="Cambria" panose="02040503050406030204" pitchFamily="18" charset="0"/>
                <a:ea typeface="Cambria" panose="02040503050406030204" pitchFamily="18" charset="0"/>
                <a:cs typeface="Cambria" panose="02040503050406030204" pitchFamily="18" charset="0"/>
              </a:rPr>
              <a:t>ch</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mien</a:t>
            </a:r>
            <a:r>
              <a:rPr lang="en-US" sz="1800" spc="2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v</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m</a:t>
            </a:r>
            <a:r>
              <a:rPr lang="en-US" sz="1800" dirty="0" err="1">
                <a:effectLst/>
                <a:latin typeface="Cambria" panose="02040503050406030204" pitchFamily="18" charset="0"/>
                <a:ea typeface="Cambria" panose="02040503050406030204" pitchFamily="18" charset="0"/>
                <a:cs typeface="Cambria" panose="02040503050406030204" pitchFamily="18" charset="0"/>
              </a:rPr>
              <a:t>unikácii</a:t>
            </a:r>
            <a:r>
              <a:rPr lang="en-US" sz="1800"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Times New Roman" panose="02020603050405020304" pitchFamily="18" charset="0"/>
              <a:ea typeface="Times New Roman" panose="02020603050405020304" pitchFamily="18" charset="0"/>
            </a:endParaRPr>
          </a:p>
          <a:p>
            <a:pPr marL="27940" indent="0">
              <a:lnSpc>
                <a:spcPts val="1400"/>
              </a:lnSpc>
              <a:buNone/>
            </a:pPr>
            <a:r>
              <a:rPr lang="en-US" sz="1800" dirty="0">
                <a:effectLst/>
                <a:latin typeface="Wingdings" panose="05000000000000000000" pitchFamily="2" charset="2"/>
                <a:ea typeface="Wingdings" panose="05000000000000000000" pitchFamily="2" charset="2"/>
                <a:cs typeface="Wingdings" panose="05000000000000000000" pitchFamily="2" charset="2"/>
              </a:rPr>
              <a:t>Ø</a:t>
            </a:r>
            <a:r>
              <a:rPr lang="en-US" sz="1800" dirty="0">
                <a:effectLst/>
                <a:latin typeface="Times New Roman" panose="02020603050405020304" pitchFamily="18" charset="0"/>
                <a:ea typeface="Times New Roman" panose="02020603050405020304" pitchFamily="18" charset="0"/>
              </a:rPr>
              <a:t> </a:t>
            </a:r>
            <a:r>
              <a:rPr lang="en-US" sz="1800" spc="185" dirty="0">
                <a:effectLst/>
                <a:latin typeface="Times New Roman" panose="02020603050405020304" pitchFamily="18" charset="0"/>
                <a:ea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Ž</a:t>
            </a:r>
            <a:r>
              <a:rPr lang="en-US" sz="1800"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err="1">
                <a:effectLst/>
                <a:latin typeface="Cambria" panose="02040503050406030204" pitchFamily="18" charset="0"/>
                <a:ea typeface="Cambria" panose="02040503050406030204" pitchFamily="18" charset="0"/>
                <a:cs typeface="Cambria" panose="02040503050406030204" pitchFamily="18" charset="0"/>
              </a:rPr>
              <a:t>ak</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m</a:t>
            </a:r>
            <a:r>
              <a:rPr lang="en-US" sz="1800" dirty="0" err="1">
                <a:effectLst/>
                <a:latin typeface="Cambria" panose="02040503050406030204" pitchFamily="18" charset="0"/>
                <a:ea typeface="Cambria" panose="02040503050406030204" pitchFamily="18" charset="0"/>
                <a:cs typeface="Cambria" panose="02040503050406030204" pitchFamily="18" charset="0"/>
              </a:rPr>
              <a:t>á</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ol</a:t>
            </a:r>
            <a:r>
              <a:rPr lang="en-US" sz="1800" spc="-5" dirty="0" err="1">
                <a:effectLst/>
                <a:latin typeface="Cambria" panose="02040503050406030204" pitchFamily="18" charset="0"/>
                <a:ea typeface="Cambria" panose="02040503050406030204" pitchFamily="18" charset="0"/>
                <a:cs typeface="Cambria" panose="02040503050406030204" pitchFamily="18" charset="0"/>
              </a:rPr>
              <a:t>u</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aco</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ať</a:t>
            </a:r>
            <a:r>
              <a:rPr lang="en-US" sz="1800" dirty="0">
                <a:effectLst/>
                <a:latin typeface="Cambria" panose="02040503050406030204" pitchFamily="18" charset="0"/>
                <a:ea typeface="Cambria" panose="02040503050406030204" pitchFamily="18" charset="0"/>
                <a:cs typeface="Cambria" panose="02040503050406030204" pitchFamily="18" charset="0"/>
              </a:rPr>
              <a:t> s</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osta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n</a:t>
            </a:r>
            <a:r>
              <a:rPr lang="en-US" sz="1800" spc="-5" dirty="0" err="1">
                <a:effectLst/>
                <a:latin typeface="Cambria" panose="02040503050406030204" pitchFamily="18" charset="0"/>
                <a:ea typeface="Cambria" panose="02040503050406030204" pitchFamily="18" charset="0"/>
                <a:cs typeface="Cambria" panose="02040503050406030204" pitchFamily="18" charset="0"/>
              </a:rPr>
              <a:t>ý</a:t>
            </a:r>
            <a:r>
              <a:rPr lang="en-US" sz="1800" dirty="0" err="1">
                <a:effectLst/>
                <a:latin typeface="Cambria" panose="02040503050406030204" pitchFamily="18" charset="0"/>
                <a:ea typeface="Cambria" panose="02040503050406030204" pitchFamily="18" charset="0"/>
                <a:cs typeface="Cambria" panose="02040503050406030204" pitchFamily="18" charset="0"/>
              </a:rPr>
              <a:t>mi</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ol</a:t>
            </a:r>
            <a:r>
              <a:rPr lang="en-US" sz="1800" spc="-5" dirty="0" err="1">
                <a:effectLst/>
                <a:latin typeface="Cambria" panose="02040503050406030204" pitchFamily="18" charset="0"/>
                <a:ea typeface="Cambria" panose="02040503050406030204" pitchFamily="18" charset="0"/>
                <a:cs typeface="Cambria" panose="02040503050406030204" pitchFamily="18" charset="0"/>
              </a:rPr>
              <a:t>už</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mi</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na</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ol</a:t>
            </a:r>
            <a:r>
              <a:rPr lang="en-US" sz="1800" spc="-5" dirty="0" err="1">
                <a:effectLst/>
                <a:latin typeface="Cambria" panose="02040503050406030204" pitchFamily="18" charset="0"/>
                <a:ea typeface="Cambria" panose="02040503050406030204" pitchFamily="18" charset="0"/>
                <a:cs typeface="Cambria" panose="02040503050406030204" pitchFamily="18" charset="0"/>
              </a:rPr>
              <a:t>o</a:t>
            </a:r>
            <a:r>
              <a:rPr lang="en-US" sz="1800" dirty="0" err="1">
                <a:effectLst/>
                <a:latin typeface="Cambria" panose="02040503050406030204" pitchFamily="18" charset="0"/>
                <a:ea typeface="Cambria" panose="02040503050406030204" pitchFamily="18" charset="0"/>
                <a:cs typeface="Cambria" panose="02040503050406030204" pitchFamily="18" charset="0"/>
              </a:rPr>
              <a:t>čnej</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ú</a:t>
            </a:r>
            <a:r>
              <a:rPr lang="en-US" sz="1800" spc="-5" dirty="0" err="1">
                <a:effectLst/>
                <a:latin typeface="Cambria" panose="02040503050406030204" pitchFamily="18" charset="0"/>
                <a:ea typeface="Cambria" panose="02040503050406030204" pitchFamily="18" charset="0"/>
                <a:cs typeface="Cambria" panose="02040503050406030204" pitchFamily="18" charset="0"/>
              </a:rPr>
              <a:t>l</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h</a:t>
            </a:r>
            <a:r>
              <a:rPr lang="en-US" sz="1800" dirty="0" err="1">
                <a:effectLst/>
                <a:latin typeface="Cambria" panose="02040503050406030204" pitchFamily="18" charset="0"/>
                <a:ea typeface="Cambria" panose="02040503050406030204" pitchFamily="18" charset="0"/>
                <a:cs typeface="Cambria" panose="02040503050406030204" pitchFamily="18" charset="0"/>
              </a:rPr>
              <a:t>e</a:t>
            </a:r>
            <a:r>
              <a:rPr lang="en-US" sz="1800"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Times New Roman" panose="02020603050405020304" pitchFamily="18" charset="0"/>
              <a:ea typeface="Times New Roman" panose="02020603050405020304" pitchFamily="18" charset="0"/>
            </a:endParaRPr>
          </a:p>
          <a:p>
            <a:pPr marL="27940" indent="0">
              <a:spcBef>
                <a:spcPts val="10"/>
              </a:spcBef>
              <a:spcAft>
                <a:spcPts val="0"/>
              </a:spcAft>
              <a:buNone/>
            </a:pPr>
            <a:r>
              <a:rPr lang="en-US" sz="1800" dirty="0">
                <a:effectLst/>
                <a:latin typeface="Wingdings" panose="05000000000000000000" pitchFamily="2" charset="2"/>
                <a:ea typeface="Wingdings" panose="05000000000000000000" pitchFamily="2" charset="2"/>
                <a:cs typeface="Wingdings" panose="05000000000000000000" pitchFamily="2" charset="2"/>
              </a:rPr>
              <a:t>Ø</a:t>
            </a:r>
            <a:r>
              <a:rPr lang="en-US" sz="1800" dirty="0">
                <a:effectLst/>
                <a:latin typeface="Times New Roman" panose="02020603050405020304" pitchFamily="18" charset="0"/>
                <a:ea typeface="Times New Roman" panose="02020603050405020304" pitchFamily="18" charset="0"/>
              </a:rPr>
              <a:t> </a:t>
            </a:r>
            <a:r>
              <a:rPr lang="en-US" sz="1800" spc="185" dirty="0">
                <a:effectLst/>
                <a:latin typeface="Times New Roman" panose="02020603050405020304" pitchFamily="18" charset="0"/>
                <a:ea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Ž</a:t>
            </a:r>
            <a:r>
              <a:rPr lang="en-US" sz="1800"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err="1">
                <a:effectLst/>
                <a:latin typeface="Cambria" panose="02040503050406030204" pitchFamily="18" charset="0"/>
                <a:ea typeface="Cambria" panose="02040503050406030204" pitchFamily="18" charset="0"/>
                <a:cs typeface="Cambria" panose="02040503050406030204" pitchFamily="18" charset="0"/>
              </a:rPr>
              <a:t>ak</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m</a:t>
            </a:r>
            <a:r>
              <a:rPr lang="en-US" sz="1800" dirty="0" err="1">
                <a:effectLst/>
                <a:latin typeface="Cambria" panose="02040503050406030204" pitchFamily="18" charset="0"/>
                <a:ea typeface="Cambria" panose="02040503050406030204" pitchFamily="18" charset="0"/>
                <a:cs typeface="Cambria" panose="02040503050406030204" pitchFamily="18" charset="0"/>
              </a:rPr>
              <a:t>á</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ol</a:t>
            </a:r>
            <a:r>
              <a:rPr lang="en-US" sz="1800" spc="-5" dirty="0" err="1">
                <a:effectLst/>
                <a:latin typeface="Cambria" panose="02040503050406030204" pitchFamily="18" charset="0"/>
                <a:ea typeface="Cambria" panose="02040503050406030204" pitchFamily="18" charset="0"/>
                <a:cs typeface="Cambria" panose="02040503050406030204" pitchFamily="18" charset="0"/>
              </a:rPr>
              <a:t>u</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áci</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10" dirty="0" err="1">
                <a:effectLst/>
                <a:latin typeface="Cambria" panose="02040503050406030204" pitchFamily="18" charset="0"/>
                <a:ea typeface="Cambria" panose="02040503050406030204" pitchFamily="18" charset="0"/>
                <a:cs typeface="Cambria" panose="02040503050406030204" pitchFamily="18" charset="0"/>
              </a:rPr>
              <a:t>s</a:t>
            </a:r>
            <a:r>
              <a:rPr lang="en-US" sz="1800" dirty="0" err="1">
                <a:effectLst/>
                <a:latin typeface="Cambria" panose="02040503050406030204" pitchFamily="18" charset="0"/>
                <a:ea typeface="Cambria" panose="02040503050406030204" pitchFamily="18" charset="0"/>
                <a:cs typeface="Cambria" panose="02040503050406030204" pitchFamily="18" charset="0"/>
              </a:rPr>
              <a:t>lu</a:t>
            </a:r>
            <a:r>
              <a:rPr lang="en-US" sz="1800" spc="-5" dirty="0" err="1">
                <a:effectLst/>
                <a:latin typeface="Cambria" panose="02040503050406030204" pitchFamily="18" charset="0"/>
                <a:ea typeface="Cambria" panose="02040503050406030204" pitchFamily="18" charset="0"/>
                <a:cs typeface="Cambria" panose="02040503050406030204" pitchFamily="18" charset="0"/>
              </a:rPr>
              <a:t>š</a:t>
            </a:r>
            <a:r>
              <a:rPr lang="en-US" sz="1800" dirty="0" err="1">
                <a:effectLst/>
                <a:latin typeface="Cambria" panose="02040503050406030204" pitchFamily="18" charset="0"/>
                <a:ea typeface="Cambria" panose="02040503050406030204" pitchFamily="18" charset="0"/>
                <a:cs typeface="Cambria" panose="02040503050406030204" pitchFamily="18" charset="0"/>
              </a:rPr>
              <a:t>ným</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ôsobom</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vy</a:t>
            </a:r>
            <a:r>
              <a:rPr lang="en-US" sz="1800" spc="5" dirty="0" err="1">
                <a:effectLst/>
                <a:latin typeface="Cambria" panose="02040503050406030204" pitchFamily="18" charset="0"/>
                <a:ea typeface="Cambria" panose="02040503050406030204" pitchFamily="18" charset="0"/>
                <a:cs typeface="Cambria" panose="02040503050406030204" pitchFamily="18" charset="0"/>
              </a:rPr>
              <a:t>j</a:t>
            </a:r>
            <a:r>
              <a:rPr lang="en-US" sz="1800" spc="15" dirty="0" err="1">
                <a:effectLst/>
                <a:latin typeface="Cambria" panose="02040503050406030204" pitchFamily="18" charset="0"/>
                <a:ea typeface="Cambria" panose="02040503050406030204" pitchFamily="18" charset="0"/>
                <a:cs typeface="Cambria" panose="02040503050406030204" pitchFamily="18" charset="0"/>
              </a:rPr>
              <a: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dr</a:t>
            </a:r>
            <a:r>
              <a:rPr lang="en-US" sz="1800" dirty="0" err="1">
                <a:effectLst/>
                <a:latin typeface="Cambria" panose="02040503050406030204" pitchFamily="18" charset="0"/>
                <a:ea typeface="Cambria" panose="02040503050406030204" pitchFamily="18" charset="0"/>
                <a:cs typeface="Cambria" panose="02040503050406030204" pitchFamily="18" charset="0"/>
              </a:rPr>
              <a:t>iť</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sv</a:t>
            </a:r>
            <a:r>
              <a:rPr lang="en-US" sz="1800" spc="-5" dirty="0" err="1">
                <a:effectLst/>
                <a:latin typeface="Cambria" panose="02040503050406030204" pitchFamily="18" charset="0"/>
                <a:ea typeface="Cambria" panose="02040503050406030204" pitchFamily="18" charset="0"/>
                <a:cs typeface="Cambria" panose="02040503050406030204" pitchFamily="18" charset="0"/>
              </a:rPr>
              <a:t>o</a:t>
            </a:r>
            <a:r>
              <a:rPr lang="en-US" sz="1800" dirty="0" err="1">
                <a:effectLst/>
                <a:latin typeface="Cambria" panose="02040503050406030204" pitchFamily="18" charset="0"/>
                <a:ea typeface="Cambria" panose="02040503050406030204" pitchFamily="18" charset="0"/>
                <a:cs typeface="Cambria" panose="02040503050406030204" pitchFamily="18" charset="0"/>
              </a:rPr>
              <a:t>j</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n</a:t>
            </a:r>
            <a:r>
              <a:rPr lang="en-US" sz="1800" spc="5" dirty="0" err="1">
                <a:effectLst/>
                <a:latin typeface="Cambria" panose="02040503050406030204" pitchFamily="18" charset="0"/>
                <a:ea typeface="Cambria" panose="02040503050406030204" pitchFamily="18" charset="0"/>
                <a:cs typeface="Cambria" panose="02040503050406030204" pitchFamily="18" charset="0"/>
              </a:rPr>
              <a:t>á</a:t>
            </a:r>
            <a:r>
              <a:rPr lang="en-US" sz="1800" spc="-5" dirty="0" err="1">
                <a:effectLst/>
                <a:latin typeface="Cambria" panose="02040503050406030204" pitchFamily="18" charset="0"/>
                <a:ea typeface="Cambria" panose="02040503050406030204" pitchFamily="18" charset="0"/>
                <a:cs typeface="Cambria" panose="02040503050406030204" pitchFamily="18" charset="0"/>
              </a:rPr>
              <a:t>z</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Times New Roman" panose="02020603050405020304" pitchFamily="18" charset="0"/>
              <a:ea typeface="Times New Roman" panose="02020603050405020304" pitchFamily="18" charset="0"/>
            </a:endParaRPr>
          </a:p>
          <a:p>
            <a:pPr marL="27940" indent="0">
              <a:lnSpc>
                <a:spcPts val="1400"/>
              </a:lnSpc>
              <a:buNone/>
            </a:pPr>
            <a:r>
              <a:rPr lang="en-US" sz="1800" dirty="0">
                <a:effectLst/>
                <a:latin typeface="Wingdings" panose="05000000000000000000" pitchFamily="2" charset="2"/>
                <a:ea typeface="Wingdings" panose="05000000000000000000" pitchFamily="2" charset="2"/>
                <a:cs typeface="Wingdings" panose="05000000000000000000" pitchFamily="2" charset="2"/>
              </a:rPr>
              <a:t>Ø</a:t>
            </a:r>
            <a:r>
              <a:rPr lang="en-US" sz="1800" dirty="0">
                <a:effectLst/>
                <a:latin typeface="Times New Roman" panose="02020603050405020304" pitchFamily="18" charset="0"/>
                <a:ea typeface="Times New Roman" panose="02020603050405020304" pitchFamily="18" charset="0"/>
              </a:rPr>
              <a:t> </a:t>
            </a:r>
            <a:r>
              <a:rPr lang="en-US" sz="1800" spc="185" dirty="0">
                <a:effectLst/>
                <a:latin typeface="Times New Roman" panose="02020603050405020304" pitchFamily="18" charset="0"/>
                <a:ea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Ž</a:t>
            </a:r>
            <a:r>
              <a:rPr lang="en-US" sz="1800"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err="1">
                <a:effectLst/>
                <a:latin typeface="Cambria" panose="02040503050406030204" pitchFamily="18" charset="0"/>
                <a:ea typeface="Cambria" panose="02040503050406030204" pitchFamily="18" charset="0"/>
                <a:cs typeface="Cambria" panose="02040503050406030204" pitchFamily="18" charset="0"/>
              </a:rPr>
              <a:t>ak</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si</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má</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vá</a:t>
            </a:r>
            <a:r>
              <a:rPr lang="en-US" sz="1800" spc="-5" dirty="0" err="1">
                <a:effectLst/>
                <a:latin typeface="Cambria" panose="02040503050406030204" pitchFamily="18" charset="0"/>
                <a:ea typeface="Cambria" panose="02040503050406030204" pitchFamily="18" charset="0"/>
                <a:cs typeface="Cambria" panose="02040503050406030204" pitchFamily="18" charset="0"/>
              </a:rPr>
              <a:t>ž</a:t>
            </a:r>
            <a:r>
              <a:rPr lang="en-US" sz="1800" dirty="0" err="1">
                <a:effectLst/>
                <a:latin typeface="Cambria" panose="02040503050406030204" pitchFamily="18" charset="0"/>
                <a:ea typeface="Cambria" panose="02040503050406030204" pitchFamily="18" charset="0"/>
                <a:cs typeface="Cambria" panose="02040503050406030204" pitchFamily="18" charset="0"/>
              </a:rPr>
              <a:t>iť</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n</a:t>
            </a:r>
            <a:r>
              <a:rPr lang="en-US" sz="1800" spc="5" dirty="0" err="1">
                <a:effectLst/>
                <a:latin typeface="Cambria" panose="02040503050406030204" pitchFamily="18" charset="0"/>
                <a:ea typeface="Cambria" panose="02040503050406030204" pitchFamily="18" charset="0"/>
                <a:cs typeface="Cambria" panose="02040503050406030204" pitchFamily="18" charset="0"/>
              </a:rPr>
              <a:t>á</a:t>
            </a:r>
            <a:r>
              <a:rPr lang="en-US" sz="1800" spc="-5" dirty="0" err="1">
                <a:effectLst/>
                <a:latin typeface="Cambria" panose="02040503050406030204" pitchFamily="18" charset="0"/>
                <a:ea typeface="Cambria" panose="02040503050406030204" pitchFamily="18" charset="0"/>
                <a:cs typeface="Cambria" panose="02040503050406030204" pitchFamily="18" charset="0"/>
              </a:rPr>
              <a:t>z</a:t>
            </a:r>
            <a:r>
              <a:rPr lang="en-US" sz="1800" dirty="0" err="1">
                <a:effectLst/>
                <a:latin typeface="Cambria" panose="02040503050406030204" pitchFamily="18" charset="0"/>
                <a:ea typeface="Cambria" panose="02040503050406030204" pitchFamily="18" charset="0"/>
                <a:cs typeface="Cambria" panose="02040503050406030204" pitchFamily="18" charset="0"/>
              </a:rPr>
              <a:t>or</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10" dirty="0" err="1">
                <a:effectLst/>
                <a:latin typeface="Cambria" panose="02040503050406030204" pitchFamily="18" charset="0"/>
                <a:ea typeface="Cambria" panose="02040503050406030204" pitchFamily="18" charset="0"/>
                <a:cs typeface="Cambria" panose="02040503050406030204" pitchFamily="18" charset="0"/>
              </a:rPr>
              <a:t>s</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oj</a:t>
            </a:r>
            <a:r>
              <a:rPr lang="en-US" sz="1800"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err="1">
                <a:effectLst/>
                <a:latin typeface="Cambria" panose="02040503050406030204" pitchFamily="18" charset="0"/>
                <a:ea typeface="Cambria" panose="02040503050406030204" pitchFamily="18" charset="0"/>
                <a:cs typeface="Cambria" panose="02040503050406030204" pitchFamily="18" charset="0"/>
              </a:rPr>
              <a:t>ch</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ol</a:t>
            </a:r>
            <a:r>
              <a:rPr lang="en-US" sz="1800" spc="-5" dirty="0" err="1">
                <a:effectLst/>
                <a:latin typeface="Cambria" panose="02040503050406030204" pitchFamily="18" charset="0"/>
                <a:ea typeface="Cambria" panose="02040503050406030204" pitchFamily="18" charset="0"/>
                <a:cs typeface="Cambria" panose="02040503050406030204" pitchFamily="18" charset="0"/>
              </a:rPr>
              <a:t>už</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ov</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aj</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eď</a:t>
            </a:r>
            <a:r>
              <a:rPr lang="en-US" sz="1800" spc="5" dirty="0">
                <a:effectLst/>
                <a:latin typeface="Cambria" panose="02040503050406030204" pitchFamily="18" charset="0"/>
                <a:ea typeface="Cambria" panose="02040503050406030204" pitchFamily="18" charset="0"/>
                <a:cs typeface="Cambria" panose="02040503050406030204" pitchFamily="18" charset="0"/>
              </a:rPr>
              <a:t> j</a:t>
            </a:r>
            <a:r>
              <a:rPr lang="en-US" sz="1800" dirty="0">
                <a:effectLst/>
                <a:latin typeface="Cambria" panose="02040503050406030204" pitchFamily="18" charset="0"/>
                <a:ea typeface="Cambria" panose="02040503050406030204" pitchFamily="18" charset="0"/>
                <a:cs typeface="Cambria" panose="02040503050406030204" pitchFamily="18" charset="0"/>
              </a:rPr>
              <a:t>e </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err="1">
                <a:effectLst/>
                <a:latin typeface="Cambria" panose="02040503050406030204" pitchFamily="18" charset="0"/>
                <a:ea typeface="Cambria" panose="02040503050406030204" pitchFamily="18" charset="0"/>
                <a:cs typeface="Cambria" panose="02040503050406030204" pitchFamily="18" charset="0"/>
              </a:rPr>
              <a:t>lišný</a:t>
            </a:r>
            <a:r>
              <a:rPr lang="en-US" sz="1800" spc="5" dirty="0">
                <a:effectLst/>
                <a:latin typeface="Cambria" panose="02040503050406030204" pitchFamily="18" charset="0"/>
                <a:ea typeface="Cambria" panose="02040503050406030204" pitchFamily="18" charset="0"/>
                <a:cs typeface="Cambria" panose="02040503050406030204" pitchFamily="18" charset="0"/>
              </a:rPr>
              <a:t>)</a:t>
            </a:r>
            <a:r>
              <a:rPr lang="en-US" sz="1800"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Times New Roman" panose="02020603050405020304" pitchFamily="18" charset="0"/>
              <a:ea typeface="Times New Roman" panose="02020603050405020304" pitchFamily="18" charset="0"/>
            </a:endParaRPr>
          </a:p>
          <a:p>
            <a:pPr marL="0" marR="4194810" indent="0" algn="just">
              <a:lnSpc>
                <a:spcPts val="1400"/>
              </a:lnSpc>
              <a:spcAft>
                <a:spcPts val="0"/>
              </a:spcAft>
              <a:buNone/>
            </a:pPr>
            <a:endParaRPr lang="sk-SK" sz="1800" b="1" dirty="0">
              <a:effectLst/>
              <a:latin typeface="Cambria" panose="02040503050406030204" pitchFamily="18" charset="0"/>
              <a:ea typeface="Cambria" panose="02040503050406030204" pitchFamily="18" charset="0"/>
              <a:cs typeface="Cambria" panose="02040503050406030204" pitchFamily="18" charset="0"/>
            </a:endParaRPr>
          </a:p>
          <a:p>
            <a:pPr marL="0" marR="4194810" indent="0" algn="just">
              <a:lnSpc>
                <a:spcPts val="1400"/>
              </a:lnSpc>
              <a:spcAft>
                <a:spcPts val="0"/>
              </a:spcAft>
              <a:buNone/>
            </a:pPr>
            <a:r>
              <a:rPr lang="en-US" sz="1800" b="1" dirty="0" err="1">
                <a:effectLst/>
                <a:latin typeface="Cambria" panose="02040503050406030204" pitchFamily="18" charset="0"/>
                <a:ea typeface="Cambria" panose="02040503050406030204" pitchFamily="18" charset="0"/>
                <a:cs typeface="Cambria" panose="02040503050406030204" pitchFamily="18" charset="0"/>
              </a:rPr>
              <a:t>Hl</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err="1">
                <a:effectLst/>
                <a:latin typeface="Cambria" panose="02040503050406030204" pitchFamily="18" charset="0"/>
                <a:ea typeface="Cambria" panose="02040503050406030204" pitchFamily="18" charset="0"/>
                <a:cs typeface="Cambria" panose="02040503050406030204" pitchFamily="18" charset="0"/>
              </a:rPr>
              <a:t>v</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n</a:t>
            </a:r>
            <a:r>
              <a:rPr lang="en-US" sz="1800" b="1" dirty="0" err="1">
                <a:effectLst/>
                <a:latin typeface="Cambria" panose="02040503050406030204" pitchFamily="18" charset="0"/>
                <a:ea typeface="Cambria" panose="02040503050406030204" pitchFamily="18" charset="0"/>
                <a:cs typeface="Cambria" panose="02040503050406030204" pitchFamily="18" charset="0"/>
              </a:rPr>
              <a:t>ý</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err="1">
                <a:effectLst/>
                <a:latin typeface="Cambria" panose="02040503050406030204" pitchFamily="18" charset="0"/>
                <a:ea typeface="Cambria" panose="02040503050406030204" pitchFamily="18" charset="0"/>
                <a:cs typeface="Cambria" panose="02040503050406030204" pitchFamily="18" charset="0"/>
              </a:rPr>
              <a:t>vzdel</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á</a:t>
            </a:r>
            <a:r>
              <a:rPr lang="en-US" sz="1800" b="1" dirty="0" err="1">
                <a:effectLst/>
                <a:latin typeface="Cambria" panose="02040503050406030204" pitchFamily="18" charset="0"/>
                <a:ea typeface="Cambria" panose="02040503050406030204" pitchFamily="18" charset="0"/>
                <a:cs typeface="Cambria" panose="02040503050406030204" pitchFamily="18" charset="0"/>
              </a:rPr>
              <a:t>v</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err="1">
                <a:effectLst/>
                <a:latin typeface="Cambria" panose="02040503050406030204" pitchFamily="18" charset="0"/>
                <a:ea typeface="Cambria" panose="02040503050406030204" pitchFamily="18" charset="0"/>
                <a:cs typeface="Cambria" panose="02040503050406030204" pitchFamily="18" charset="0"/>
              </a:rPr>
              <a:t>cí</a:t>
            </a:r>
            <a:r>
              <a:rPr lang="en-US" sz="1800" b="1" spc="-5"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err="1">
                <a:effectLst/>
                <a:latin typeface="Cambria" panose="02040503050406030204" pitchFamily="18" charset="0"/>
                <a:ea typeface="Cambria" panose="02040503050406030204" pitchFamily="18" charset="0"/>
                <a:cs typeface="Cambria" panose="02040503050406030204" pitchFamily="18" charset="0"/>
              </a:rPr>
              <a:t>c</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b="1" dirty="0" err="1">
                <a:effectLst/>
                <a:latin typeface="Cambria" panose="02040503050406030204" pitchFamily="18" charset="0"/>
                <a:ea typeface="Cambria" panose="02040503050406030204" pitchFamily="18" charset="0"/>
                <a:cs typeface="Cambria" panose="02040503050406030204" pitchFamily="18" charset="0"/>
              </a:rPr>
              <a:t>eľ</a:t>
            </a:r>
            <a:r>
              <a:rPr lang="en-US" sz="1800" b="1"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Times New Roman" panose="02020603050405020304" pitchFamily="18" charset="0"/>
              <a:ea typeface="Times New Roman" panose="02020603050405020304" pitchFamily="18" charset="0"/>
            </a:endParaRPr>
          </a:p>
          <a:p>
            <a:pPr marL="588010" marR="42545" indent="-285750">
              <a:lnSpc>
                <a:spcPts val="1400"/>
              </a:lnSpc>
              <a:spcBef>
                <a:spcPts val="20"/>
              </a:spcBef>
              <a:spcAft>
                <a:spcPts val="0"/>
              </a:spcAft>
              <a:buFont typeface="Wingdings" panose="05000000000000000000" pitchFamily="2" charset="2"/>
              <a:buChar char="Ø"/>
            </a:pPr>
            <a:r>
              <a:rPr lang="en-US" sz="1800" dirty="0" err="1">
                <a:effectLst/>
                <a:latin typeface="Cambria" panose="02040503050406030204" pitchFamily="18" charset="0"/>
                <a:ea typeface="Cambria" panose="02040503050406030204" pitchFamily="18" charset="0"/>
                <a:cs typeface="Cambria" panose="02040503050406030204" pitchFamily="18" charset="0"/>
              </a:rPr>
              <a:t>Ž</a:t>
            </a:r>
            <a:r>
              <a:rPr lang="en-US" sz="1800"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err="1">
                <a:effectLst/>
                <a:latin typeface="Cambria" panose="02040503050406030204" pitchFamily="18" charset="0"/>
                <a:ea typeface="Cambria" panose="02040503050406030204" pitchFamily="18" charset="0"/>
                <a:cs typeface="Cambria" panose="02040503050406030204" pitchFamily="18" charset="0"/>
              </a:rPr>
              <a:t>ak</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26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z</a:t>
            </a:r>
            <a:r>
              <a:rPr lang="en-US" sz="1800" dirty="0" err="1">
                <a:effectLst/>
                <a:latin typeface="Cambria" panose="02040503050406030204" pitchFamily="18" charset="0"/>
                <a:ea typeface="Cambria" panose="02040503050406030204" pitchFamily="18" charset="0"/>
                <a:cs typeface="Cambria" panose="02040503050406030204" pitchFamily="18" charset="0"/>
              </a:rPr>
              <a:t>ná</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26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histo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ic</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ú</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26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u</a:t>
            </a:r>
            <a:r>
              <a:rPr lang="en-US" sz="1800" spc="-10"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err="1">
                <a:effectLst/>
                <a:latin typeface="Cambria" panose="02040503050406030204" pitchFamily="18" charset="0"/>
                <a:ea typeface="Cambria" panose="02040503050406030204" pitchFamily="18" charset="0"/>
                <a:cs typeface="Cambria" panose="02040503050406030204" pitchFamily="18" charset="0"/>
              </a:rPr>
              <a:t>alosť</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26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spc="15" dirty="0" err="1">
                <a:effectLst/>
                <a:latin typeface="Cambria" panose="02040503050406030204" pitchFamily="18" charset="0"/>
                <a:ea typeface="Cambria" panose="02040503050406030204" pitchFamily="18" charset="0"/>
                <a:cs typeface="Cambria" panose="02040503050406030204" pitchFamily="18" charset="0"/>
              </a:rPr>
              <a:t>e</a:t>
            </a:r>
            <a:r>
              <a:rPr lang="en-US" sz="1800" spc="-5" dirty="0" err="1">
                <a:effectLst/>
                <a:latin typeface="Cambria" panose="02040503050406030204" pitchFamily="18" charset="0"/>
                <a:ea typeface="Cambria" panose="02040503050406030204" pitchFamily="18" charset="0"/>
                <a:cs typeface="Cambria" panose="02040503050406030204" pitchFamily="18" charset="0"/>
              </a:rPr>
              <a:t>ľk</a:t>
            </a:r>
            <a:r>
              <a:rPr lang="en-US" sz="1800" dirty="0" err="1">
                <a:effectLst/>
                <a:latin typeface="Cambria" panose="02040503050406030204" pitchFamily="18" charset="0"/>
                <a:ea typeface="Cambria" panose="02040503050406030204" pitchFamily="18" charset="0"/>
                <a:cs typeface="Cambria" panose="02040503050406030204" pitchFamily="18" charset="0"/>
              </a:rPr>
              <a:t>ého</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26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h</a:t>
            </a:r>
            <a:r>
              <a:rPr lang="en-US" sz="1800" dirty="0" err="1">
                <a:effectLst/>
                <a:latin typeface="Cambria" panose="02040503050406030204" pitchFamily="18" charset="0"/>
                <a:ea typeface="Cambria" panose="02040503050406030204" pitchFamily="18" charset="0"/>
                <a:cs typeface="Cambria" panose="02040503050406030204" pitchFamily="18" charset="0"/>
              </a:rPr>
              <a:t>ňa</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26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v</a:t>
            </a:r>
            <a:r>
              <a:rPr lang="en-US" sz="1800" spc="2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L</a:t>
            </a:r>
            <a:r>
              <a:rPr lang="en-US" sz="1800" dirty="0" err="1">
                <a:effectLst/>
                <a:latin typeface="Cambria" panose="02040503050406030204" pitchFamily="18" charset="0"/>
                <a:ea typeface="Cambria" panose="02040503050406030204" pitchFamily="18" charset="0"/>
                <a:cs typeface="Cambria" panose="02040503050406030204" pitchFamily="18" charset="0"/>
              </a:rPr>
              <a:t>on</a:t>
            </a:r>
            <a:r>
              <a:rPr lang="en-US" sz="1800" spc="-5" dirty="0" err="1">
                <a:effectLst/>
                <a:latin typeface="Cambria" panose="02040503050406030204" pitchFamily="18" charset="0"/>
                <a:ea typeface="Cambria" panose="02040503050406030204" pitchFamily="18" charset="0"/>
                <a:cs typeface="Cambria" panose="02040503050406030204" pitchFamily="18" charset="0"/>
              </a:rPr>
              <a:t>dý</a:t>
            </a:r>
            <a:r>
              <a:rPr lang="en-US" sz="1800" dirty="0" err="1">
                <a:effectLst/>
                <a:latin typeface="Cambria" panose="02040503050406030204" pitchFamily="18" charset="0"/>
                <a:ea typeface="Cambria" panose="02040503050406030204" pitchFamily="18" charset="0"/>
                <a:cs typeface="Cambria" panose="02040503050406030204" pitchFamily="18" charset="0"/>
              </a:rPr>
              <a:t>ne</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26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a</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v</a:t>
            </a:r>
            <a:r>
              <a:rPr lang="en-US" sz="1800" dirty="0">
                <a:effectLst/>
                <a:latin typeface="Cambria" panose="02040503050406030204" pitchFamily="18" charset="0"/>
                <a:ea typeface="Cambria" panose="02040503050406030204" pitchFamily="18" charset="0"/>
                <a:cs typeface="Cambria" panose="02040503050406030204" pitchFamily="18" charset="0"/>
              </a:rPr>
              <a:t>ie </a:t>
            </a:r>
            <a:r>
              <a:rPr lang="en-US" sz="1800" spc="26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vy</a:t>
            </a:r>
            <a:r>
              <a:rPr lang="en-US" sz="1800" dirty="0" err="1">
                <a:effectLst/>
                <a:latin typeface="Cambria" panose="02040503050406030204" pitchFamily="18" charset="0"/>
                <a:ea typeface="Cambria" panose="02040503050406030204" pitchFamily="18" charset="0"/>
                <a:cs typeface="Cambria" panose="02040503050406030204" pitchFamily="18" charset="0"/>
              </a:rPr>
              <a:t>stu</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ňo</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ať</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j</a:t>
            </a:r>
            <a:r>
              <a:rPr lang="en-US" sz="1800" dirty="0" err="1">
                <a:effectLst/>
                <a:latin typeface="Cambria" panose="02040503050406030204" pitchFamily="18" charset="0"/>
                <a:ea typeface="Cambria" panose="02040503050406030204" pitchFamily="18" charset="0"/>
                <a:cs typeface="Cambria" panose="02040503050406030204" pitchFamily="18" charset="0"/>
              </a:rPr>
              <a:t>e</a:t>
            </a:r>
            <a:r>
              <a:rPr lang="en-US" sz="1800"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err="1">
                <a:effectLst/>
                <a:latin typeface="Cambria" panose="02040503050406030204" pitchFamily="18" charset="0"/>
                <a:ea typeface="Cambria" panose="02040503050406030204" pitchFamily="18" charset="0"/>
                <a:cs typeface="Cambria" panose="02040503050406030204" pitchFamily="18" charset="0"/>
              </a:rPr>
              <a:t>nosla</a:t>
            </a:r>
            <a:r>
              <a:rPr lang="en-US" sz="1800" spc="5" dirty="0" err="1">
                <a:effectLst/>
                <a:latin typeface="Cambria" panose="02040503050406030204" pitchFamily="18" charset="0"/>
                <a:ea typeface="Cambria" panose="02040503050406030204" pitchFamily="18" charset="0"/>
                <a:cs typeface="Cambria" panose="02040503050406030204" pitchFamily="18" charset="0"/>
              </a:rPr>
              <a:t>b</a:t>
            </a:r>
            <a:r>
              <a:rPr lang="en-US" sz="1800" dirty="0" err="1">
                <a:effectLst/>
                <a:latin typeface="Cambria" panose="02040503050406030204" pitchFamily="18" charset="0"/>
                <a:ea typeface="Cambria" panose="02040503050406030204" pitchFamily="18" charset="0"/>
                <a:cs typeface="Cambria" panose="02040503050406030204" pitchFamily="18" charset="0"/>
              </a:rPr>
              <a:t>ičné</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dirty="0" err="1">
                <a:effectLst/>
                <a:latin typeface="Cambria" panose="02040503050406030204" pitchFamily="18" charset="0"/>
                <a:ea typeface="Cambria" panose="02040503050406030204" pitchFamily="18" charset="0"/>
                <a:cs typeface="Cambria" panose="02040503050406030204" pitchFamily="18" charset="0"/>
              </a:rPr>
              <a:t>csla</a:t>
            </a:r>
            <a:r>
              <a:rPr lang="en-US" sz="1800" spc="-10" dirty="0" err="1">
                <a:effectLst/>
                <a:latin typeface="Cambria" panose="02040503050406030204" pitchFamily="18" charset="0"/>
                <a:ea typeface="Cambria" panose="02040503050406030204" pitchFamily="18" charset="0"/>
                <a:cs typeface="Cambria" panose="02040503050406030204" pitchFamily="18" charset="0"/>
              </a:rPr>
              <a:t>b</a:t>
            </a:r>
            <a:r>
              <a:rPr lang="en-US" sz="1800" dirty="0" err="1">
                <a:effectLst/>
                <a:latin typeface="Cambria" panose="02040503050406030204" pitchFamily="18" charset="0"/>
                <a:ea typeface="Cambria" panose="02040503050406030204" pitchFamily="18" charset="0"/>
                <a:cs typeface="Cambria" panose="02040503050406030204" pitchFamily="18" charset="0"/>
              </a:rPr>
              <a:t>ičné</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ída</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né</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men</a:t>
            </a:r>
            <a:r>
              <a:rPr lang="en-US" sz="1800" spc="5" dirty="0" err="1">
                <a:effectLst/>
                <a:latin typeface="Cambria" panose="02040503050406030204" pitchFamily="18" charset="0"/>
                <a:ea typeface="Cambria" panose="02040503050406030204" pitchFamily="18" charset="0"/>
                <a:cs typeface="Cambria" panose="02040503050406030204" pitchFamily="18" charset="0"/>
              </a:rPr>
              <a:t>á</a:t>
            </a:r>
            <a:r>
              <a:rPr lang="en-US" sz="1800"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Cambria" panose="02040503050406030204" pitchFamily="18" charset="0"/>
              <a:ea typeface="Cambria" panose="02040503050406030204" pitchFamily="18" charset="0"/>
              <a:cs typeface="Cambria" panose="02040503050406030204" pitchFamily="18" charset="0"/>
            </a:endParaRPr>
          </a:p>
          <a:p>
            <a:pPr marL="302260" marR="42545" indent="0">
              <a:lnSpc>
                <a:spcPts val="1400"/>
              </a:lnSpc>
              <a:spcBef>
                <a:spcPts val="20"/>
              </a:spcBef>
              <a:spcAft>
                <a:spcPts val="0"/>
              </a:spcAft>
              <a:buNone/>
            </a:pPr>
            <a:endParaRPr lang="sk-SK" sz="1800" dirty="0">
              <a:effectLst/>
              <a:latin typeface="Times New Roman" panose="02020603050405020304" pitchFamily="18" charset="0"/>
              <a:ea typeface="Times New Roman" panose="02020603050405020304" pitchFamily="18" charset="0"/>
            </a:endParaRPr>
          </a:p>
          <a:p>
            <a:pPr marL="0" marR="3884930" indent="0" algn="just">
              <a:lnSpc>
                <a:spcPts val="1400"/>
              </a:lnSpc>
              <a:spcAft>
                <a:spcPts val="0"/>
              </a:spcAft>
              <a:buNone/>
            </a:pPr>
            <a:r>
              <a:rPr lang="en-US" sz="1800" b="1"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b="1" dirty="0" err="1">
                <a:effectLst/>
                <a:latin typeface="Cambria" panose="02040503050406030204" pitchFamily="18" charset="0"/>
                <a:ea typeface="Cambria" panose="02040503050406030204" pitchFamily="18" charset="0"/>
                <a:cs typeface="Cambria" panose="02040503050406030204" pitchFamily="18" charset="0"/>
              </a:rPr>
              <a:t>ed</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ľa</a:t>
            </a:r>
            <a:r>
              <a:rPr lang="en-US" sz="1800" b="1" dirty="0" err="1">
                <a:effectLst/>
                <a:latin typeface="Cambria" panose="02040503050406030204" pitchFamily="18" charset="0"/>
                <a:ea typeface="Cambria" panose="02040503050406030204" pitchFamily="18" charset="0"/>
                <a:cs typeface="Cambria" panose="02040503050406030204" pitchFamily="18" charset="0"/>
              </a:rPr>
              <a:t>jš</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b="1" dirty="0" err="1">
                <a:effectLst/>
                <a:latin typeface="Cambria" panose="02040503050406030204" pitchFamily="18" charset="0"/>
                <a:ea typeface="Cambria" panose="02040503050406030204" pitchFamily="18" charset="0"/>
                <a:cs typeface="Cambria" panose="02040503050406030204" pitchFamily="18" charset="0"/>
              </a:rPr>
              <a:t>e</a:t>
            </a:r>
            <a:r>
              <a:rPr lang="en-US" sz="1800" b="1"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err="1">
                <a:effectLst/>
                <a:latin typeface="Cambria" panose="02040503050406030204" pitchFamily="18" charset="0"/>
                <a:ea typeface="Cambria" panose="02040503050406030204" pitchFamily="18" charset="0"/>
                <a:cs typeface="Cambria" panose="02040503050406030204" pitchFamily="18" charset="0"/>
              </a:rPr>
              <a:t>vzdel</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á</a:t>
            </a:r>
            <a:r>
              <a:rPr lang="en-US" sz="1800" b="1" dirty="0" err="1">
                <a:effectLst/>
                <a:latin typeface="Cambria" panose="02040503050406030204" pitchFamily="18" charset="0"/>
                <a:ea typeface="Cambria" panose="02040503050406030204" pitchFamily="18" charset="0"/>
                <a:cs typeface="Cambria" panose="02040503050406030204" pitchFamily="18" charset="0"/>
              </a:rPr>
              <a:t>v</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b="1" dirty="0" err="1">
                <a:effectLst/>
                <a:latin typeface="Cambria" panose="02040503050406030204" pitchFamily="18" charset="0"/>
                <a:ea typeface="Cambria" panose="02040503050406030204" pitchFamily="18" charset="0"/>
                <a:cs typeface="Cambria" panose="02040503050406030204" pitchFamily="18" charset="0"/>
              </a:rPr>
              <a:t>c</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b="1" dirty="0" err="1">
                <a:effectLst/>
                <a:latin typeface="Cambria" panose="02040503050406030204" pitchFamily="18" charset="0"/>
                <a:ea typeface="Cambria" panose="02040503050406030204" pitchFamily="18" charset="0"/>
                <a:cs typeface="Cambria" panose="02040503050406030204" pitchFamily="18" charset="0"/>
              </a:rPr>
              <a:t>e</a:t>
            </a:r>
            <a:r>
              <a:rPr lang="en-US" sz="1800" b="1" spc="-15" dirty="0">
                <a:effectLst/>
                <a:latin typeface="Cambria" panose="02040503050406030204" pitchFamily="18" charset="0"/>
                <a:ea typeface="Cambria" panose="02040503050406030204" pitchFamily="18" charset="0"/>
                <a:cs typeface="Cambria" panose="02040503050406030204" pitchFamily="18" charset="0"/>
              </a:rPr>
              <a:t> </a:t>
            </a:r>
            <a:r>
              <a:rPr lang="en-US" sz="1800" b="1" dirty="0" err="1">
                <a:effectLst/>
                <a:latin typeface="Cambria" panose="02040503050406030204" pitchFamily="18" charset="0"/>
                <a:ea typeface="Cambria" panose="02040503050406030204" pitchFamily="18" charset="0"/>
                <a:cs typeface="Cambria" panose="02040503050406030204" pitchFamily="18" charset="0"/>
              </a:rPr>
              <a:t>c</a:t>
            </a:r>
            <a:r>
              <a:rPr lang="en-US" sz="1800" b="1"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b="1" dirty="0" err="1">
                <a:effectLst/>
                <a:latin typeface="Cambria" panose="02040503050406030204" pitchFamily="18" charset="0"/>
                <a:ea typeface="Cambria" panose="02040503050406030204" pitchFamily="18" charset="0"/>
                <a:cs typeface="Cambria" panose="02040503050406030204" pitchFamily="18" charset="0"/>
              </a:rPr>
              <a:t>ele</a:t>
            </a:r>
            <a:r>
              <a:rPr lang="en-US" sz="1800" b="1"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Times New Roman" panose="02020603050405020304" pitchFamily="18" charset="0"/>
              <a:ea typeface="Times New Roman" panose="02020603050405020304" pitchFamily="18" charset="0"/>
            </a:endParaRPr>
          </a:p>
          <a:p>
            <a:pPr marL="27940" indent="0">
              <a:lnSpc>
                <a:spcPts val="1400"/>
              </a:lnSpc>
              <a:buNone/>
            </a:pPr>
            <a:r>
              <a:rPr lang="en-US" sz="1800" dirty="0">
                <a:effectLst/>
                <a:latin typeface="Wingdings" panose="05000000000000000000" pitchFamily="2" charset="2"/>
                <a:ea typeface="Wingdings" panose="05000000000000000000" pitchFamily="2" charset="2"/>
                <a:cs typeface="Wingdings" panose="05000000000000000000" pitchFamily="2" charset="2"/>
              </a:rPr>
              <a:t>Ø</a:t>
            </a:r>
            <a:r>
              <a:rPr lang="en-US" sz="1800" dirty="0">
                <a:effectLst/>
                <a:latin typeface="Times New Roman" panose="02020603050405020304" pitchFamily="18" charset="0"/>
                <a:ea typeface="Times New Roman" panose="02020603050405020304" pitchFamily="18" charset="0"/>
              </a:rPr>
              <a:t> </a:t>
            </a:r>
            <a:r>
              <a:rPr lang="en-US" sz="1800" spc="245" dirty="0">
                <a:effectLst/>
                <a:latin typeface="Times New Roman" panose="02020603050405020304" pitchFamily="18" charset="0"/>
                <a:ea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Ž</a:t>
            </a:r>
            <a:r>
              <a:rPr lang="en-US" sz="1800"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err="1">
                <a:effectLst/>
                <a:latin typeface="Cambria" panose="02040503050406030204" pitchFamily="18" charset="0"/>
                <a:ea typeface="Cambria" panose="02040503050406030204" pitchFamily="18" charset="0"/>
                <a:cs typeface="Cambria" panose="02040503050406030204" pitchFamily="18" charset="0"/>
              </a:rPr>
              <a:t>ak</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po</a:t>
            </a:r>
            <a:r>
              <a:rPr lang="en-US" sz="1800" spc="-5" dirty="0" err="1">
                <a:effectLst/>
                <a:latin typeface="Cambria" panose="02040503050406030204" pitchFamily="18" charset="0"/>
                <a:ea typeface="Cambria" panose="02040503050406030204" pitchFamily="18" charset="0"/>
                <a:cs typeface="Cambria" panose="02040503050406030204" pitchFamily="18" charset="0"/>
              </a:rPr>
              <a:t>z</a:t>
            </a:r>
            <a:r>
              <a:rPr lang="en-US" sz="1800" dirty="0" err="1">
                <a:effectLst/>
                <a:latin typeface="Cambria" panose="02040503050406030204" pitchFamily="18" charset="0"/>
                <a:ea typeface="Cambria" panose="02040503050406030204" pitchFamily="18" charset="0"/>
                <a:cs typeface="Cambria" panose="02040503050406030204" pitchFamily="18" charset="0"/>
              </a:rPr>
              <a:t>ná</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z</a:t>
            </a:r>
            <a:r>
              <a:rPr lang="en-US" sz="1800" dirty="0" err="1">
                <a:effectLst/>
                <a:latin typeface="Cambria" panose="02040503050406030204" pitchFamily="18" charset="0"/>
                <a:ea typeface="Cambria" panose="02040503050406030204" pitchFamily="18" charset="0"/>
                <a:cs typeface="Cambria" panose="02040503050406030204" pitchFamily="18" charset="0"/>
              </a:rPr>
              <a:t>ák</a:t>
            </a:r>
            <a:r>
              <a:rPr lang="en-US" sz="1800" spc="-5" dirty="0" err="1">
                <a:effectLst/>
                <a:latin typeface="Cambria" panose="02040503050406030204" pitchFamily="18" charset="0"/>
                <a:ea typeface="Cambria" panose="02040503050406030204" pitchFamily="18" charset="0"/>
                <a:cs typeface="Cambria" panose="02040503050406030204" pitchFamily="18" charset="0"/>
              </a:rPr>
              <a:t>l</a:t>
            </a:r>
            <a:r>
              <a:rPr lang="en-US" sz="1800" dirty="0" err="1">
                <a:effectLst/>
                <a:latin typeface="Cambria" panose="02040503050406030204" pitchFamily="18" charset="0"/>
                <a:ea typeface="Cambria" panose="02040503050406030204" pitchFamily="18" charset="0"/>
                <a:cs typeface="Cambria" panose="02040503050406030204" pitchFamily="18" charset="0"/>
              </a:rPr>
              <a: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err="1">
                <a:effectLst/>
                <a:latin typeface="Cambria" panose="02040503050406030204" pitchFamily="18" charset="0"/>
                <a:ea typeface="Cambria" panose="02040503050406030204" pitchFamily="18" charset="0"/>
                <a:cs typeface="Cambria" panose="02040503050406030204" pitchFamily="18" charset="0"/>
              </a:rPr>
              <a:t>né</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f</a:t>
            </a:r>
            <a:r>
              <a:rPr lang="en-US" sz="1800" dirty="0" err="1">
                <a:effectLst/>
                <a:latin typeface="Cambria" panose="02040503050406030204" pitchFamily="18" charset="0"/>
                <a:ea typeface="Cambria" panose="02040503050406030204" pitchFamily="18" charset="0"/>
                <a:cs typeface="Cambria" panose="02040503050406030204" pitchFamily="18" charset="0"/>
              </a:rPr>
              <a:t>a</a:t>
            </a:r>
            <a:r>
              <a:rPr lang="en-US" sz="1800" spc="10"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ty</a:t>
            </a:r>
            <a:r>
              <a:rPr lang="en-US" sz="1800" dirty="0">
                <a:effectLst/>
                <a:latin typeface="Cambria" panose="02040503050406030204" pitchFamily="18" charset="0"/>
                <a:ea typeface="Cambria" panose="02040503050406030204" pitchFamily="18" charset="0"/>
                <a:cs typeface="Cambria" panose="02040503050406030204" pitchFamily="18" charset="0"/>
              </a:rPr>
              <a:t> o</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ž</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a:effectLst/>
                <a:latin typeface="Cambria" panose="02040503050406030204" pitchFamily="18" charset="0"/>
                <a:ea typeface="Cambria" panose="02040503050406030204" pitchFamily="18" charset="0"/>
                <a:cs typeface="Cambria" panose="02040503050406030204" pitchFamily="18" charset="0"/>
              </a:rPr>
              <a:t> v </a:t>
            </a:r>
            <a:r>
              <a:rPr lang="en-US" sz="1800" spc="5" dirty="0" err="1">
                <a:effectLst/>
                <a:latin typeface="Cambria" panose="02040503050406030204" pitchFamily="18" charset="0"/>
                <a:ea typeface="Cambria" panose="02040503050406030204" pitchFamily="18" charset="0"/>
                <a:cs typeface="Cambria" panose="02040503050406030204" pitchFamily="18" charset="0"/>
              </a:rPr>
              <a:t>L</a:t>
            </a:r>
            <a:r>
              <a:rPr lang="en-US" sz="1800" dirty="0" err="1">
                <a:effectLst/>
                <a:latin typeface="Cambria" panose="02040503050406030204" pitchFamily="18" charset="0"/>
                <a:ea typeface="Cambria" panose="02040503050406030204" pitchFamily="18" charset="0"/>
                <a:cs typeface="Cambria" panose="02040503050406030204" pitchFamily="18" charset="0"/>
              </a:rPr>
              <a:t>on</a:t>
            </a:r>
            <a:r>
              <a:rPr lang="en-US" sz="1800" spc="-5" dirty="0" err="1">
                <a:effectLst/>
                <a:latin typeface="Cambria" panose="02040503050406030204" pitchFamily="18" charset="0"/>
                <a:ea typeface="Cambria" panose="02040503050406030204" pitchFamily="18" charset="0"/>
                <a:cs typeface="Cambria" panose="02040503050406030204" pitchFamily="18" charset="0"/>
              </a:rPr>
              <a:t>dý</a:t>
            </a:r>
            <a:r>
              <a:rPr lang="en-US" sz="1800" dirty="0" err="1">
                <a:effectLst/>
                <a:latin typeface="Cambria" panose="02040503050406030204" pitchFamily="18" charset="0"/>
                <a:ea typeface="Cambria" panose="02040503050406030204" pitchFamily="18" charset="0"/>
                <a:cs typeface="Cambria" panose="02040503050406030204" pitchFamily="18" charset="0"/>
              </a:rPr>
              <a:t>ne</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z</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u</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16</a:t>
            </a:r>
            <a:r>
              <a:rPr lang="en-US" sz="1800" spc="5" dirty="0">
                <a:effectLst/>
                <a:latin typeface="Cambria" panose="02040503050406030204" pitchFamily="18" charset="0"/>
                <a:ea typeface="Cambria" panose="02040503050406030204" pitchFamily="18" charset="0"/>
                <a:cs typeface="Cambria" panose="02040503050406030204" pitchFamily="18" charset="0"/>
              </a:rPr>
              <a:t>6</a:t>
            </a:r>
            <a:r>
              <a:rPr lang="en-US" sz="1800" spc="-5" dirty="0">
                <a:effectLst/>
                <a:latin typeface="Cambria" panose="02040503050406030204" pitchFamily="18" charset="0"/>
                <a:ea typeface="Cambria" panose="02040503050406030204" pitchFamily="18" charset="0"/>
                <a:cs typeface="Cambria" panose="02040503050406030204" pitchFamily="18" charset="0"/>
              </a:rPr>
              <a:t>6</a:t>
            </a:r>
            <a:r>
              <a:rPr lang="en-US" sz="1800"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Times New Roman" panose="02020603050405020304" pitchFamily="18" charset="0"/>
              <a:ea typeface="Times New Roman" panose="02020603050405020304" pitchFamily="18" charset="0"/>
            </a:endParaRPr>
          </a:p>
          <a:p>
            <a:pPr marL="27940" indent="0">
              <a:lnSpc>
                <a:spcPts val="1400"/>
              </a:lnSpc>
              <a:buNone/>
            </a:pPr>
            <a:r>
              <a:rPr lang="en-US" sz="1800" dirty="0">
                <a:effectLst/>
                <a:latin typeface="Wingdings" panose="05000000000000000000" pitchFamily="2" charset="2"/>
                <a:ea typeface="Wingdings" panose="05000000000000000000" pitchFamily="2" charset="2"/>
                <a:cs typeface="Wingdings" panose="05000000000000000000" pitchFamily="2" charset="2"/>
              </a:rPr>
              <a:t>Ø</a:t>
            </a:r>
            <a:r>
              <a:rPr lang="en-US" sz="1800" dirty="0">
                <a:effectLst/>
                <a:latin typeface="Times New Roman" panose="02020603050405020304" pitchFamily="18" charset="0"/>
                <a:ea typeface="Times New Roman" panose="02020603050405020304" pitchFamily="18" charset="0"/>
              </a:rPr>
              <a:t> </a:t>
            </a:r>
            <a:r>
              <a:rPr lang="en-US" sz="1800" spc="245" dirty="0">
                <a:effectLst/>
                <a:latin typeface="Times New Roman" panose="02020603050405020304" pitchFamily="18" charset="0"/>
                <a:ea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Ž</a:t>
            </a:r>
            <a:r>
              <a:rPr lang="en-US" sz="1800"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err="1">
                <a:effectLst/>
                <a:latin typeface="Cambria" panose="02040503050406030204" pitchFamily="18" charset="0"/>
                <a:ea typeface="Cambria" panose="02040503050406030204" pitchFamily="18" charset="0"/>
                <a:cs typeface="Cambria" panose="02040503050406030204" pitchFamily="18" charset="0"/>
              </a:rPr>
              <a:t>ak</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v</a:t>
            </a:r>
            <a:r>
              <a:rPr lang="en-US" sz="1800" dirty="0">
                <a:effectLst/>
                <a:latin typeface="Cambria" panose="02040503050406030204" pitchFamily="18" charset="0"/>
                <a:ea typeface="Cambria" panose="02040503050406030204" pitchFamily="18" charset="0"/>
                <a:cs typeface="Cambria" panose="02040503050406030204" pitchFamily="18" charset="0"/>
              </a:rPr>
              <a:t>ie</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vy</a:t>
            </a:r>
            <a:r>
              <a:rPr lang="en-US" sz="1800" dirty="0" err="1">
                <a:effectLst/>
                <a:latin typeface="Cambria" panose="02040503050406030204" pitchFamily="18" charset="0"/>
                <a:ea typeface="Cambria" panose="02040503050406030204" pitchFamily="18" charset="0"/>
                <a:cs typeface="Cambria" panose="02040503050406030204" pitchFamily="18" charset="0"/>
              </a:rPr>
              <a:t>tv</a:t>
            </a:r>
            <a:r>
              <a:rPr lang="en-US" sz="1800" spc="-5" dirty="0" err="1">
                <a:effectLst/>
                <a:latin typeface="Cambria" panose="02040503050406030204" pitchFamily="18" charset="0"/>
                <a:ea typeface="Cambria" panose="02040503050406030204" pitchFamily="18" charset="0"/>
                <a:cs typeface="Cambria" panose="02040503050406030204" pitchFamily="18" charset="0"/>
              </a:rPr>
              <a:t>or</a:t>
            </a:r>
            <a:r>
              <a:rPr lang="en-US" sz="1800" dirty="0" err="1">
                <a:effectLst/>
                <a:latin typeface="Cambria" panose="02040503050406030204" pitchFamily="18" charset="0"/>
                <a:ea typeface="Cambria" panose="02040503050406030204" pitchFamily="18" charset="0"/>
                <a:cs typeface="Cambria" panose="02040503050406030204" pitchFamily="18" charset="0"/>
              </a:rPr>
              <a:t>iť</a:t>
            </a:r>
            <a:r>
              <a:rPr lang="en-US" sz="1800" spc="2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dr</a:t>
            </a:r>
            <a:r>
              <a:rPr lang="en-US" sz="1800" dirty="0" err="1">
                <a:effectLst/>
                <a:latin typeface="Cambria" panose="02040503050406030204" pitchFamily="18" charset="0"/>
                <a:ea typeface="Cambria" panose="02040503050406030204" pitchFamily="18" charset="0"/>
                <a:cs typeface="Cambria" panose="02040503050406030204" pitchFamily="18" charset="0"/>
              </a:rPr>
              <a:t>u</a:t>
            </a:r>
            <a:r>
              <a:rPr lang="en-US" sz="1800" spc="5" dirty="0" err="1">
                <a:effectLst/>
                <a:latin typeface="Cambria" panose="02040503050406030204" pitchFamily="18" charset="0"/>
                <a:ea typeface="Cambria" panose="02040503050406030204" pitchFamily="18" charset="0"/>
                <a:cs typeface="Cambria" panose="02040503050406030204" pitchFamily="18" charset="0"/>
              </a:rPr>
              <a:t>h</a:t>
            </a:r>
            <a:r>
              <a:rPr lang="en-US" sz="1800" dirty="0" err="1">
                <a:effectLst/>
                <a:latin typeface="Cambria" panose="02040503050406030204" pitchFamily="18" charset="0"/>
                <a:ea typeface="Cambria" panose="02040503050406030204" pitchFamily="18" charset="0"/>
                <a:cs typeface="Cambria" panose="02040503050406030204" pitchFamily="18" charset="0"/>
              </a:rPr>
              <a:t>ý</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stu</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eň</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ída</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n</a:t>
            </a:r>
            <a:r>
              <a:rPr lang="en-US" sz="1800" spc="5" dirty="0" err="1">
                <a:effectLst/>
                <a:latin typeface="Cambria" panose="02040503050406030204" pitchFamily="18" charset="0"/>
                <a:ea typeface="Cambria" panose="02040503050406030204" pitchFamily="18" charset="0"/>
                <a:cs typeface="Cambria" panose="02040503050406030204" pitchFamily="18" charset="0"/>
              </a:rPr>
              <a:t>é</a:t>
            </a:r>
            <a:r>
              <a:rPr lang="en-US" sz="1800" dirty="0" err="1">
                <a:effectLst/>
                <a:latin typeface="Cambria" panose="02040503050406030204" pitchFamily="18" charset="0"/>
                <a:ea typeface="Cambria" panose="02040503050406030204" pitchFamily="18" charset="0"/>
                <a:cs typeface="Cambria" panose="02040503050406030204" pitchFamily="18" charset="0"/>
              </a:rPr>
              <a:t>ho</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mena</a:t>
            </a:r>
            <a:r>
              <a:rPr lang="en-US" sz="1800"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Times New Roman" panose="02020603050405020304" pitchFamily="18" charset="0"/>
              <a:ea typeface="Times New Roman" panose="02020603050405020304" pitchFamily="18" charset="0"/>
            </a:endParaRPr>
          </a:p>
          <a:p>
            <a:pPr marL="313690" indent="-285750">
              <a:lnSpc>
                <a:spcPts val="1400"/>
              </a:lnSpc>
              <a:buFont typeface="Wingdings" panose="05000000000000000000" pitchFamily="2" charset="2"/>
              <a:buChar char="Ø"/>
            </a:pPr>
            <a:r>
              <a:rPr lang="en-US" sz="1800" dirty="0" err="1">
                <a:effectLst/>
                <a:latin typeface="Cambria" panose="02040503050406030204" pitchFamily="18" charset="0"/>
                <a:ea typeface="Cambria" panose="02040503050406030204" pitchFamily="18" charset="0"/>
                <a:cs typeface="Cambria" panose="02040503050406030204" pitchFamily="18" charset="0"/>
              </a:rPr>
              <a:t>Ž</a:t>
            </a:r>
            <a:r>
              <a:rPr lang="en-US" sz="1800"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err="1">
                <a:effectLst/>
                <a:latin typeface="Cambria" panose="02040503050406030204" pitchFamily="18" charset="0"/>
                <a:ea typeface="Cambria" panose="02040503050406030204" pitchFamily="18" charset="0"/>
                <a:cs typeface="Cambria" panose="02040503050406030204" pitchFamily="18" charset="0"/>
              </a:rPr>
              <a:t>ak</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v</a:t>
            </a:r>
            <a:r>
              <a:rPr lang="en-US" sz="1800" dirty="0">
                <a:effectLst/>
                <a:latin typeface="Cambria" panose="02040503050406030204" pitchFamily="18" charset="0"/>
                <a:ea typeface="Cambria" panose="02040503050406030204" pitchFamily="18" charset="0"/>
                <a:cs typeface="Cambria" panose="02040503050406030204" pitchFamily="18" charset="0"/>
              </a:rPr>
              <a:t>ie</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vy</a:t>
            </a:r>
            <a:r>
              <a:rPr lang="en-US" sz="1800" dirty="0" err="1">
                <a:effectLst/>
                <a:latin typeface="Cambria" panose="02040503050406030204" pitchFamily="18" charset="0"/>
                <a:ea typeface="Cambria" panose="02040503050406030204" pitchFamily="18" charset="0"/>
                <a:cs typeface="Cambria" panose="02040503050406030204" pitchFamily="18" charset="0"/>
              </a:rPr>
              <a:t>tv</a:t>
            </a:r>
            <a:r>
              <a:rPr lang="en-US" sz="1800" spc="-5" dirty="0" err="1">
                <a:effectLst/>
                <a:latin typeface="Cambria" panose="02040503050406030204" pitchFamily="18" charset="0"/>
                <a:ea typeface="Cambria" panose="02040503050406030204" pitchFamily="18" charset="0"/>
                <a:cs typeface="Cambria" panose="02040503050406030204" pitchFamily="18" charset="0"/>
              </a:rPr>
              <a:t>or</a:t>
            </a:r>
            <a:r>
              <a:rPr lang="en-US" sz="1800" dirty="0" err="1">
                <a:effectLst/>
                <a:latin typeface="Cambria" panose="02040503050406030204" pitchFamily="18" charset="0"/>
                <a:ea typeface="Cambria" panose="02040503050406030204" pitchFamily="18" charset="0"/>
                <a:cs typeface="Cambria" panose="02040503050406030204" pitchFamily="18" charset="0"/>
              </a:rPr>
              <a:t>iť</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tretí</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a:t>
            </a:r>
            <a:r>
              <a:rPr lang="en-US" sz="1800" spc="15" dirty="0" err="1">
                <a:effectLst/>
                <a:latin typeface="Cambria" panose="02040503050406030204" pitchFamily="18" charset="0"/>
                <a:ea typeface="Cambria" panose="02040503050406030204" pitchFamily="18" charset="0"/>
                <a:cs typeface="Cambria" panose="02040503050406030204" pitchFamily="18" charset="0"/>
              </a:rPr>
              <a:t>t</a:t>
            </a:r>
            <a:r>
              <a:rPr lang="en-US" sz="1800" dirty="0" err="1">
                <a:effectLst/>
                <a:latin typeface="Cambria" panose="02040503050406030204" pitchFamily="18" charset="0"/>
                <a:ea typeface="Cambria" panose="02040503050406030204" pitchFamily="18" charset="0"/>
                <a:cs typeface="Cambria" panose="02040503050406030204" pitchFamily="18" charset="0"/>
              </a:rPr>
              <a:t>up</a:t>
            </a:r>
            <a:r>
              <a:rPr lang="en-US" sz="1800" spc="5" dirty="0" err="1">
                <a:effectLst/>
                <a:latin typeface="Cambria" panose="02040503050406030204" pitchFamily="18" charset="0"/>
                <a:ea typeface="Cambria" panose="02040503050406030204" pitchFamily="18" charset="0"/>
                <a:cs typeface="Cambria" panose="02040503050406030204" pitchFamily="18" charset="0"/>
              </a:rPr>
              <a:t>e</a:t>
            </a:r>
            <a:r>
              <a:rPr lang="en-US" sz="1800" dirty="0" err="1">
                <a:effectLst/>
                <a:latin typeface="Cambria" panose="02040503050406030204" pitchFamily="18" charset="0"/>
                <a:ea typeface="Cambria" panose="02040503050406030204" pitchFamily="18" charset="0"/>
                <a:cs typeface="Cambria" panose="02040503050406030204" pitchFamily="18" charset="0"/>
              </a:rPr>
              <a:t>ň</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ída</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n</a:t>
            </a:r>
            <a:r>
              <a:rPr lang="en-US" sz="1800" spc="5" dirty="0" err="1">
                <a:effectLst/>
                <a:latin typeface="Cambria" panose="02040503050406030204" pitchFamily="18" charset="0"/>
                <a:ea typeface="Cambria" panose="02040503050406030204" pitchFamily="18" charset="0"/>
                <a:cs typeface="Cambria" panose="02040503050406030204" pitchFamily="18" charset="0"/>
              </a:rPr>
              <a:t>é</a:t>
            </a:r>
            <a:r>
              <a:rPr lang="en-US" sz="1800" dirty="0" err="1">
                <a:effectLst/>
                <a:latin typeface="Cambria" panose="02040503050406030204" pitchFamily="18" charset="0"/>
                <a:ea typeface="Cambria" panose="02040503050406030204" pitchFamily="18" charset="0"/>
                <a:cs typeface="Cambria" panose="02040503050406030204" pitchFamily="18" charset="0"/>
              </a:rPr>
              <a:t>ho</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men</a:t>
            </a:r>
            <a:r>
              <a:rPr lang="en-US" sz="1800"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latin typeface="Times New Roman" panose="02020603050405020304" pitchFamily="18" charset="0"/>
              <a:ea typeface="Cambria" panose="02040503050406030204" pitchFamily="18" charset="0"/>
            </a:endParaRPr>
          </a:p>
          <a:p>
            <a:pPr marL="27940" indent="0">
              <a:lnSpc>
                <a:spcPts val="1400"/>
              </a:lnSpc>
              <a:buNone/>
            </a:pPr>
            <a:r>
              <a:rPr lang="en-US" sz="1800" dirty="0">
                <a:effectLst/>
                <a:latin typeface="Wingdings" panose="05000000000000000000" pitchFamily="2" charset="2"/>
                <a:ea typeface="Wingdings" panose="05000000000000000000" pitchFamily="2" charset="2"/>
                <a:cs typeface="Wingdings" panose="05000000000000000000" pitchFamily="2" charset="2"/>
              </a:rPr>
              <a:t>Ø</a:t>
            </a:r>
            <a:r>
              <a:rPr lang="en-US" sz="1800" dirty="0">
                <a:effectLst/>
                <a:latin typeface="Times New Roman" panose="02020603050405020304" pitchFamily="18" charset="0"/>
                <a:ea typeface="Times New Roman" panose="02020603050405020304" pitchFamily="18" charset="0"/>
              </a:rPr>
              <a:t> </a:t>
            </a:r>
            <a:r>
              <a:rPr lang="en-US" sz="1800" spc="245" dirty="0">
                <a:effectLst/>
                <a:latin typeface="Times New Roman" panose="02020603050405020304" pitchFamily="18" charset="0"/>
                <a:ea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Ž</a:t>
            </a:r>
            <a:r>
              <a:rPr lang="en-US" sz="1800"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err="1">
                <a:effectLst/>
                <a:latin typeface="Cambria" panose="02040503050406030204" pitchFamily="18" charset="0"/>
                <a:ea typeface="Cambria" panose="02040503050406030204" pitchFamily="18" charset="0"/>
                <a:cs typeface="Cambria" panose="02040503050406030204" pitchFamily="18" charset="0"/>
              </a:rPr>
              <a:t>ak</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si</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z</a:t>
            </a:r>
            <a:r>
              <a:rPr lang="en-US" sz="1800" dirty="0" err="1">
                <a:effectLst/>
                <a:latin typeface="Cambria" panose="02040503050406030204" pitchFamily="18" charset="0"/>
                <a:ea typeface="Cambria" panose="02040503050406030204" pitchFamily="18" charset="0"/>
                <a:cs typeface="Cambria" panose="02040503050406030204" pitchFamily="18" charset="0"/>
              </a:rPr>
              <a:t>op</a:t>
            </a:r>
            <a:r>
              <a:rPr lang="en-US" sz="1800"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uje</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slo</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spc="10" dirty="0" err="1">
                <a:effectLst/>
                <a:latin typeface="Cambria" panose="02040503050406030204" pitchFamily="18" charset="0"/>
                <a:ea typeface="Cambria" panose="02040503050406030204" pitchFamily="18" charset="0"/>
                <a:cs typeface="Cambria" panose="02040503050406030204" pitchFamily="18" charset="0"/>
              </a:rPr>
              <a:t>n</a:t>
            </a:r>
            <a:r>
              <a:rPr lang="en-US" sz="1800" dirty="0" err="1">
                <a:effectLst/>
                <a:latin typeface="Cambria" panose="02040503050406030204" pitchFamily="18" charset="0"/>
                <a:ea typeface="Cambria" panose="02040503050406030204" pitchFamily="18" charset="0"/>
                <a:cs typeface="Cambria" panose="02040503050406030204" pitchFamily="18" charset="0"/>
              </a:rPr>
              <a:t>ú</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10" dirty="0" err="1">
                <a:effectLst/>
                <a:latin typeface="Cambria" panose="02040503050406030204" pitchFamily="18" charset="0"/>
                <a:ea typeface="Cambria" panose="02040503050406030204" pitchFamily="18" charset="0"/>
                <a:cs typeface="Cambria" panose="02040503050406030204" pitchFamily="18" charset="0"/>
              </a:rPr>
              <a:t>z</a:t>
            </a:r>
            <a:r>
              <a:rPr lang="en-US" sz="1800" dirty="0" err="1">
                <a:effectLst/>
                <a:latin typeface="Cambria" panose="02040503050406030204" pitchFamily="18" charset="0"/>
                <a:ea typeface="Cambria" panose="02040503050406030204" pitchFamily="18" charset="0"/>
                <a:cs typeface="Cambria" panose="02040503050406030204" pitchFamily="18" charset="0"/>
              </a:rPr>
              <a:t>áso</a:t>
            </a:r>
            <a:r>
              <a:rPr lang="en-US" sz="1800" spc="5" dirty="0" err="1">
                <a:effectLst/>
                <a:latin typeface="Cambria" panose="02040503050406030204" pitchFamily="18" charset="0"/>
                <a:ea typeface="Cambria" panose="02040503050406030204" pitchFamily="18" charset="0"/>
                <a:cs typeface="Cambria" panose="02040503050406030204" pitchFamily="18" charset="0"/>
              </a:rPr>
              <a:t>b</a:t>
            </a:r>
            <a:r>
              <a:rPr lang="en-US" sz="1800" dirty="0" err="1">
                <a:effectLst/>
                <a:latin typeface="Cambria" panose="02040503050406030204" pitchFamily="18" charset="0"/>
                <a:ea typeface="Cambria" panose="02040503050406030204" pitchFamily="18" charset="0"/>
                <a:cs typeface="Cambria" panose="02040503050406030204" pitchFamily="18" charset="0"/>
              </a:rPr>
              <a:t>u</a:t>
            </a:r>
            <a:r>
              <a:rPr lang="en-US" sz="1800" dirty="0">
                <a:effectLst/>
                <a:latin typeface="Cambria" panose="02040503050406030204" pitchFamily="18" charset="0"/>
                <a:ea typeface="Cambria" panose="02040503050406030204" pitchFamily="18" charset="0"/>
                <a:cs typeface="Cambria" panose="02040503050406030204" pitchFamily="18" charset="0"/>
              </a:rPr>
              <a:t> v</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oblas</a:t>
            </a:r>
            <a:r>
              <a:rPr lang="en-US" sz="1800" spc="5" dirty="0" err="1">
                <a:effectLst/>
                <a:latin typeface="Cambria" panose="02040503050406030204" pitchFamily="18" charset="0"/>
                <a:ea typeface="Cambria" panose="02040503050406030204" pitchFamily="18" charset="0"/>
                <a:cs typeface="Cambria" panose="02040503050406030204" pitchFamily="18" charset="0"/>
              </a:rPr>
              <a:t>t</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ľ</a:t>
            </a:r>
            <a:r>
              <a:rPr lang="en-US" sz="1800" dirty="0" err="1">
                <a:effectLst/>
                <a:latin typeface="Cambria" panose="02040503050406030204" pitchFamily="18" charset="0"/>
                <a:ea typeface="Cambria" panose="02040503050406030204" pitchFamily="18" charset="0"/>
                <a:cs typeface="Cambria" panose="02040503050406030204" pitchFamily="18" charset="0"/>
              </a:rPr>
              <a:t>u</a:t>
            </a:r>
            <a:r>
              <a:rPr lang="en-US" sz="1800" spc="-10" dirty="0" err="1">
                <a:effectLst/>
                <a:latin typeface="Cambria" panose="02040503050406030204" pitchFamily="18" charset="0"/>
                <a:ea typeface="Cambria" panose="02040503050406030204" pitchFamily="18" charset="0"/>
                <a:cs typeface="Cambria" panose="02040503050406030204" pitchFamily="18" charset="0"/>
              </a:rPr>
              <a:t>d</a:t>
            </a:r>
            <a:r>
              <a:rPr lang="en-US" sz="1800" spc="10" dirty="0" err="1">
                <a:effectLst/>
                <a:latin typeface="Cambria" panose="02040503050406030204" pitchFamily="18" charset="0"/>
                <a:ea typeface="Cambria" panose="02040503050406030204" pitchFamily="18" charset="0"/>
                <a:cs typeface="Cambria" panose="02040503050406030204" pitchFamily="18" charset="0"/>
              </a:rPr>
              <a:t>s</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spc="15" dirty="0" err="1">
                <a:effectLst/>
                <a:latin typeface="Cambria" panose="02040503050406030204" pitchFamily="18" charset="0"/>
                <a:ea typeface="Cambria" panose="02040503050406030204" pitchFamily="18" charset="0"/>
                <a:cs typeface="Cambria" panose="02040503050406030204" pitchFamily="18" charset="0"/>
              </a:rPr>
              <a:t>é</a:t>
            </a:r>
            <a:r>
              <a:rPr lang="en-US" sz="1800" dirty="0" err="1">
                <a:effectLst/>
                <a:latin typeface="Cambria" panose="02040503050406030204" pitchFamily="18" charset="0"/>
                <a:ea typeface="Cambria" panose="02040503050406030204" pitchFamily="18" charset="0"/>
                <a:cs typeface="Cambria" panose="02040503050406030204" pitchFamily="18" charset="0"/>
              </a:rPr>
              <a:t>ho</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ž</a:t>
            </a:r>
            <a:r>
              <a:rPr lang="en-US" sz="1800" dirty="0" err="1">
                <a:effectLst/>
                <a:latin typeface="Cambria" panose="02040503050406030204" pitchFamily="18" charset="0"/>
                <a:ea typeface="Cambria" panose="02040503050406030204" pitchFamily="18" charset="0"/>
                <a:cs typeface="Cambria" panose="02040503050406030204" pitchFamily="18" charset="0"/>
              </a:rPr>
              <a:t>iv</a:t>
            </a:r>
            <a:r>
              <a:rPr lang="en-US" sz="1800" spc="-5" dirty="0" err="1">
                <a:effectLst/>
                <a:latin typeface="Cambria" panose="02040503050406030204" pitchFamily="18" charset="0"/>
                <a:ea typeface="Cambria" panose="02040503050406030204" pitchFamily="18" charset="0"/>
                <a:cs typeface="Cambria" panose="02040503050406030204" pitchFamily="18" charset="0"/>
              </a:rPr>
              <a:t>o</a:t>
            </a:r>
            <a:r>
              <a:rPr lang="en-US" sz="1800" dirty="0" err="1">
                <a:effectLst/>
                <a:latin typeface="Cambria" panose="02040503050406030204" pitchFamily="18" charset="0"/>
                <a:ea typeface="Cambria" panose="02040503050406030204" pitchFamily="18" charset="0"/>
                <a:cs typeface="Cambria" panose="02040503050406030204" pitchFamily="18" charset="0"/>
              </a:rPr>
              <a:t>t</a:t>
            </a:r>
            <a:r>
              <a:rPr lang="en-US" sz="1800"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členov</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spc="5" dirty="0" err="1">
                <a:effectLst/>
                <a:latin typeface="Cambria" panose="02040503050406030204" pitchFamily="18" charset="0"/>
                <a:ea typeface="Cambria" panose="02040503050406030204" pitchFamily="18" charset="0"/>
                <a:cs typeface="Cambria" panose="02040503050406030204" pitchFamily="18" charset="0"/>
              </a:rPr>
              <a:t>n</a:t>
            </a:r>
            <a:r>
              <a:rPr lang="en-US" sz="1800" spc="15" dirty="0" err="1">
                <a:effectLst/>
                <a:latin typeface="Cambria" panose="02040503050406030204" pitchFamily="18" charset="0"/>
                <a:ea typeface="Cambria" panose="02040503050406030204" pitchFamily="18" charset="0"/>
                <a:cs typeface="Cambria" panose="02040503050406030204" pitchFamily="18" charset="0"/>
              </a:rPr>
              <a:t>y</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esmíru</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ír</a:t>
            </a:r>
            <a:r>
              <a:rPr lang="en-US" sz="1800" spc="-5" dirty="0" err="1">
                <a:effectLst/>
                <a:latin typeface="Cambria" panose="02040503050406030204" pitchFamily="18" charset="0"/>
                <a:ea typeface="Cambria" panose="02040503050406030204" pitchFamily="18" charset="0"/>
                <a:cs typeface="Cambria" panose="02040503050406030204" pitchFamily="18" charset="0"/>
              </a:rPr>
              <a:t>ody</a:t>
            </a:r>
            <a:r>
              <a:rPr lang="en-US" sz="1800"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Times New Roman" panose="02020603050405020304" pitchFamily="18" charset="0"/>
              <a:ea typeface="Times New Roman" panose="02020603050405020304" pitchFamily="18" charset="0"/>
            </a:endParaRPr>
          </a:p>
          <a:p>
            <a:pPr marL="27940" indent="0">
              <a:lnSpc>
                <a:spcPts val="1300"/>
              </a:lnSpc>
              <a:buNone/>
            </a:pPr>
            <a:r>
              <a:rPr lang="en-US" sz="1800" dirty="0">
                <a:effectLst/>
                <a:latin typeface="Wingdings" panose="05000000000000000000" pitchFamily="2" charset="2"/>
                <a:ea typeface="Wingdings" panose="05000000000000000000" pitchFamily="2" charset="2"/>
                <a:cs typeface="Wingdings" panose="05000000000000000000" pitchFamily="2" charset="2"/>
              </a:rPr>
              <a:t>Ø</a:t>
            </a:r>
            <a:r>
              <a:rPr lang="en-US" sz="1800" dirty="0">
                <a:effectLst/>
                <a:latin typeface="Times New Roman" panose="02020603050405020304" pitchFamily="18" charset="0"/>
                <a:ea typeface="Times New Roman" panose="02020603050405020304" pitchFamily="18" charset="0"/>
              </a:rPr>
              <a:t> </a:t>
            </a:r>
            <a:r>
              <a:rPr lang="en-US" sz="1800" spc="245" dirty="0">
                <a:effectLst/>
                <a:latin typeface="Times New Roman" panose="02020603050405020304" pitchFamily="18" charset="0"/>
                <a:ea typeface="Times New Roman" panose="020206030504050203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Ž</a:t>
            </a:r>
            <a:r>
              <a:rPr lang="en-US" sz="1800" spc="5" dirty="0" err="1">
                <a:effectLst/>
                <a:latin typeface="Cambria" panose="02040503050406030204" pitchFamily="18" charset="0"/>
                <a:ea typeface="Cambria" panose="02040503050406030204" pitchFamily="18" charset="0"/>
                <a:cs typeface="Cambria" panose="02040503050406030204" pitchFamily="18" charset="0"/>
              </a:rPr>
              <a:t>i</a:t>
            </a:r>
            <a:r>
              <a:rPr lang="en-US" sz="1800" dirty="0" err="1">
                <a:effectLst/>
                <a:latin typeface="Cambria" panose="02040503050406030204" pitchFamily="18" charset="0"/>
                <a:ea typeface="Cambria" panose="02040503050406030204" pitchFamily="18" charset="0"/>
                <a:cs typeface="Cambria" panose="02040503050406030204" pitchFamily="18" charset="0"/>
              </a:rPr>
              <a:t>ak</a:t>
            </a:r>
            <a:r>
              <a:rPr lang="en-US" sz="1800"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a:effectLst/>
                <a:latin typeface="Cambria" panose="02040503050406030204" pitchFamily="18" charset="0"/>
                <a:ea typeface="Cambria" panose="02040503050406030204" pitchFamily="18" charset="0"/>
                <a:cs typeface="Cambria" panose="02040503050406030204" pitchFamily="18" charset="0"/>
              </a:rPr>
              <a:t>v</a:t>
            </a:r>
            <a:r>
              <a:rPr lang="en-US" sz="1800" dirty="0">
                <a:effectLst/>
                <a:latin typeface="Cambria" panose="02040503050406030204" pitchFamily="18" charset="0"/>
                <a:ea typeface="Cambria" panose="02040503050406030204" pitchFamily="18" charset="0"/>
                <a:cs typeface="Cambria" panose="02040503050406030204" pitchFamily="18" charset="0"/>
              </a:rPr>
              <a:t>ie</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n</a:t>
            </a:r>
            <a:r>
              <a:rPr lang="en-US" sz="1800"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err="1">
                <a:effectLst/>
                <a:latin typeface="Cambria" panose="02040503050406030204" pitchFamily="18" charset="0"/>
                <a:ea typeface="Cambria" panose="02040503050406030204" pitchFamily="18" charset="0"/>
                <a:cs typeface="Cambria" panose="02040503050406030204" pitchFamily="18" charset="0"/>
              </a:rPr>
              <a:t>obu</a:t>
            </a:r>
            <a:r>
              <a:rPr lang="en-US" sz="1800" spc="-5" dirty="0" err="1">
                <a:effectLst/>
                <a:latin typeface="Cambria" panose="02040503050406030204" pitchFamily="18" charset="0"/>
                <a:ea typeface="Cambria" panose="02040503050406030204" pitchFamily="18" charset="0"/>
                <a:cs typeface="Cambria" panose="02040503050406030204" pitchFamily="18" charset="0"/>
              </a:rPr>
              <a:t>d</a:t>
            </a:r>
            <a:r>
              <a:rPr lang="en-US" sz="1800" dirty="0" err="1">
                <a:effectLst/>
                <a:latin typeface="Cambria" panose="02040503050406030204" pitchFamily="18" charset="0"/>
                <a:ea typeface="Cambria" panose="02040503050406030204" pitchFamily="18" charset="0"/>
                <a:cs typeface="Cambria" panose="02040503050406030204" pitchFamily="18" charset="0"/>
              </a:rPr>
              <a:t>nuté</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z</a:t>
            </a:r>
            <a:r>
              <a:rPr lang="en-US" sz="1800" dirty="0" err="1">
                <a:effectLst/>
                <a:latin typeface="Cambria" panose="02040503050406030204" pitchFamily="18" charset="0"/>
                <a:ea typeface="Cambria" panose="02040503050406030204" pitchFamily="18" charset="0"/>
                <a:cs typeface="Cambria" panose="02040503050406030204" pitchFamily="18" charset="0"/>
              </a:rPr>
              <a:t>n</a:t>
            </a:r>
            <a:r>
              <a:rPr lang="en-US" sz="1800" spc="5" dirty="0" err="1">
                <a:effectLst/>
                <a:latin typeface="Cambria" panose="02040503050406030204" pitchFamily="18" charset="0"/>
                <a:ea typeface="Cambria" panose="02040503050406030204" pitchFamily="18" charset="0"/>
                <a:cs typeface="Cambria" panose="02040503050406030204" pitchFamily="18" charset="0"/>
              </a:rPr>
              <a:t>a</a:t>
            </a:r>
            <a:r>
              <a:rPr lang="en-US" sz="1800" dirty="0" err="1">
                <a:effectLst/>
                <a:latin typeface="Cambria" panose="02040503050406030204" pitchFamily="18" charset="0"/>
                <a:ea typeface="Cambria" panose="02040503050406030204" pitchFamily="18" charset="0"/>
                <a:cs typeface="Cambria" panose="02040503050406030204" pitchFamily="18" charset="0"/>
              </a:rPr>
              <a:t>tky</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a</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dirty="0" err="1">
                <a:effectLst/>
                <a:latin typeface="Cambria" panose="02040503050406030204" pitchFamily="18" charset="0"/>
                <a:ea typeface="Cambria" panose="02040503050406030204" pitchFamily="18" charset="0"/>
                <a:cs typeface="Cambria" panose="02040503050406030204" pitchFamily="18" charset="0"/>
              </a:rPr>
              <a:t>li</a:t>
            </a:r>
            <a:r>
              <a:rPr lang="en-US" sz="1800" spc="-5" dirty="0" err="1">
                <a:effectLst/>
                <a:latin typeface="Cambria" panose="02040503050406030204" pitchFamily="18" charset="0"/>
                <a:ea typeface="Cambria" panose="02040503050406030204" pitchFamily="18" charset="0"/>
                <a:cs typeface="Cambria" panose="02040503050406030204" pitchFamily="18" charset="0"/>
              </a:rPr>
              <a:t>k</a:t>
            </a:r>
            <a:r>
              <a:rPr lang="en-US" sz="1800" dirty="0" err="1">
                <a:effectLst/>
                <a:latin typeface="Cambria" panose="02040503050406030204" pitchFamily="18" charset="0"/>
                <a:ea typeface="Cambria" panose="02040503050406030204" pitchFamily="18" charset="0"/>
                <a:cs typeface="Cambria" panose="02040503050406030204" pitchFamily="18" charset="0"/>
              </a:rPr>
              <a:t>o</a:t>
            </a:r>
            <a:r>
              <a:rPr lang="en-US" sz="1800" spc="-5" dirty="0" err="1">
                <a:effectLst/>
                <a:latin typeface="Cambria" panose="02040503050406030204" pitchFamily="18" charset="0"/>
                <a:ea typeface="Cambria" panose="02040503050406030204" pitchFamily="18" charset="0"/>
                <a:cs typeface="Cambria" panose="02040503050406030204" pitchFamily="18" charset="0"/>
              </a:rPr>
              <a:t>v</a:t>
            </a:r>
            <a:r>
              <a:rPr lang="en-US" sz="1800" dirty="0" err="1">
                <a:effectLst/>
                <a:latin typeface="Cambria" panose="02040503050406030204" pitchFamily="18" charset="0"/>
                <a:ea typeface="Cambria" panose="02040503050406030204" pitchFamily="18" charset="0"/>
                <a:cs typeface="Cambria" panose="02040503050406030204" pitchFamily="18" charset="0"/>
              </a:rPr>
              <a:t>ať</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v</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spc="5" dirty="0" err="1">
                <a:effectLst/>
                <a:latin typeface="Cambria" panose="02040503050406030204" pitchFamily="18" charset="0"/>
                <a:ea typeface="Cambria" panose="02040503050406030204" pitchFamily="18" charset="0"/>
                <a:cs typeface="Cambria" panose="02040503050406030204" pitchFamily="18" charset="0"/>
              </a:rPr>
              <a:t>p</a:t>
            </a:r>
            <a:r>
              <a:rPr lang="en-US" sz="1800" spc="-5" dirty="0" err="1">
                <a:effectLst/>
                <a:latin typeface="Cambria" panose="02040503050406030204" pitchFamily="18" charset="0"/>
                <a:ea typeface="Cambria" panose="02040503050406030204" pitchFamily="18" charset="0"/>
                <a:cs typeface="Cambria" panose="02040503050406030204" pitchFamily="18" charset="0"/>
              </a:rPr>
              <a:t>r</a:t>
            </a:r>
            <a:r>
              <a:rPr lang="en-US" sz="1800" dirty="0" err="1">
                <a:effectLst/>
                <a:latin typeface="Cambria" panose="02040503050406030204" pitchFamily="18" charset="0"/>
                <a:ea typeface="Cambria" panose="02040503050406030204" pitchFamily="18" charset="0"/>
                <a:cs typeface="Cambria" panose="02040503050406030204" pitchFamily="18" charset="0"/>
              </a:rPr>
              <a:t>axi</a:t>
            </a:r>
            <a:r>
              <a:rPr lang="en-US" sz="1800" dirty="0">
                <a:effectLst/>
                <a:latin typeface="Cambria" panose="02040503050406030204" pitchFamily="18" charset="0"/>
                <a:ea typeface="Cambria" panose="02040503050406030204" pitchFamily="18" charset="0"/>
                <a:cs typeface="Cambria" panose="02040503050406030204" pitchFamily="18" charset="0"/>
              </a:rPr>
              <a:t>.</a:t>
            </a:r>
            <a:endParaRPr lang="sk-SK" sz="1800" dirty="0">
              <a:effectLst/>
              <a:latin typeface="Times New Roman" panose="02020603050405020304" pitchFamily="18" charset="0"/>
              <a:ea typeface="Times New Roman" panose="02020603050405020304" pitchFamily="18" charset="0"/>
            </a:endParaRPr>
          </a:p>
          <a:p>
            <a:endParaRPr lang="sk-SK" dirty="0"/>
          </a:p>
        </p:txBody>
      </p:sp>
    </p:spTree>
    <p:extLst>
      <p:ext uri="{BB962C8B-B14F-4D97-AF65-F5344CB8AC3E}">
        <p14:creationId xmlns:p14="http://schemas.microsoft.com/office/powerpoint/2010/main" val="66811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BF5F8347-6C6C-4619-817F-C0107419F455}"/>
              </a:ext>
            </a:extLst>
          </p:cNvPr>
          <p:cNvSpPr>
            <a:spLocks noGrp="1"/>
          </p:cNvSpPr>
          <p:nvPr>
            <p:ph type="title"/>
          </p:nvPr>
        </p:nvSpPr>
        <p:spPr>
          <a:xfrm>
            <a:off x="179512" y="320675"/>
            <a:ext cx="7992888" cy="588045"/>
          </a:xfrm>
        </p:spPr>
        <p:txBody>
          <a:bodyPr>
            <a:normAutofit/>
          </a:bodyPr>
          <a:lstStyle/>
          <a:p>
            <a:r>
              <a:rPr lang="sk-SK" sz="2800" dirty="0"/>
              <a:t> 2 ŠTRUKTÚRA VYUČOVACEJ HODINY</a:t>
            </a:r>
          </a:p>
        </p:txBody>
      </p:sp>
      <p:sp>
        <p:nvSpPr>
          <p:cNvPr id="5" name="Zástupný objekt pre obsah 4">
            <a:extLst>
              <a:ext uri="{FF2B5EF4-FFF2-40B4-BE49-F238E27FC236}">
                <a16:creationId xmlns:a16="http://schemas.microsoft.com/office/drawing/2014/main" id="{FCBAD86A-0C07-4DAE-A55A-2835591B9BA0}"/>
              </a:ext>
            </a:extLst>
          </p:cNvPr>
          <p:cNvSpPr>
            <a:spLocks noGrp="1"/>
          </p:cNvSpPr>
          <p:nvPr>
            <p:ph idx="1"/>
          </p:nvPr>
        </p:nvSpPr>
        <p:spPr>
          <a:xfrm>
            <a:off x="323850" y="1125538"/>
            <a:ext cx="7372350" cy="461665"/>
          </a:xfrm>
          <a:prstGeom prst="rect">
            <a:avLst/>
          </a:prstGeom>
        </p:spPr>
        <p:txBody>
          <a:bodyPr wrap="square">
            <a:spAutoFit/>
          </a:bodyPr>
          <a:lstStyle/>
          <a:p>
            <a:pPr marL="0" indent="0">
              <a:buNone/>
            </a:pPr>
            <a:r>
              <a:rPr lang="en-US" sz="2400" b="1" u="sng" dirty="0">
                <a:solidFill>
                  <a:srgbClr val="FF0000"/>
                </a:solidFill>
                <a:effectLst>
                  <a:outerShdw blurRad="38100" dist="38100" dir="2700000" algn="tl">
                    <a:srgbClr val="000000">
                      <a:alpha val="43137"/>
                    </a:srgbClr>
                  </a:outerShdw>
                </a:effectLst>
              </a:rPr>
              <a:t>1. </a:t>
            </a:r>
            <a:r>
              <a:rPr lang="en-US" sz="2400" b="1" u="sng" dirty="0" err="1">
                <a:solidFill>
                  <a:srgbClr val="FF0000"/>
                </a:solidFill>
                <a:effectLst>
                  <a:outerShdw blurRad="38100" dist="38100" dir="2700000" algn="tl">
                    <a:srgbClr val="000000">
                      <a:alpha val="43137"/>
                    </a:srgbClr>
                  </a:outerShdw>
                </a:effectLst>
              </a:rPr>
              <a:t>Organizačná</a:t>
            </a:r>
            <a:r>
              <a:rPr lang="en-US" sz="2400" b="1" u="sng" dirty="0">
                <a:solidFill>
                  <a:srgbClr val="FF0000"/>
                </a:solidFill>
                <a:effectLst>
                  <a:outerShdw blurRad="38100" dist="38100" dir="2700000" algn="tl">
                    <a:srgbClr val="000000">
                      <a:alpha val="43137"/>
                    </a:srgbClr>
                  </a:outerShdw>
                </a:effectLst>
              </a:rPr>
              <a:t> </a:t>
            </a:r>
            <a:r>
              <a:rPr lang="en-US" sz="2400" b="1" u="sng" dirty="0" err="1">
                <a:solidFill>
                  <a:srgbClr val="FF0000"/>
                </a:solidFill>
                <a:effectLst>
                  <a:outerShdw blurRad="38100" dist="38100" dir="2700000" algn="tl">
                    <a:srgbClr val="000000">
                      <a:alpha val="43137"/>
                    </a:srgbClr>
                  </a:outerShdw>
                </a:effectLst>
              </a:rPr>
              <a:t>časť</a:t>
            </a:r>
            <a:r>
              <a:rPr lang="en-US" sz="2400" b="1" u="sng" dirty="0">
                <a:solidFill>
                  <a:srgbClr val="FF0000"/>
                </a:solidFill>
                <a:effectLst>
                  <a:outerShdw blurRad="38100" dist="38100" dir="2700000" algn="tl">
                    <a:srgbClr val="000000">
                      <a:alpha val="43137"/>
                    </a:srgbClr>
                  </a:outerShdw>
                </a:effectLst>
              </a:rPr>
              <a:t> </a:t>
            </a:r>
            <a:r>
              <a:rPr lang="en-US" sz="2400" b="1" u="sng" dirty="0" err="1">
                <a:solidFill>
                  <a:srgbClr val="FF0000"/>
                </a:solidFill>
                <a:effectLst>
                  <a:outerShdw blurRad="38100" dist="38100" dir="2700000" algn="tl">
                    <a:srgbClr val="000000">
                      <a:alpha val="43137"/>
                    </a:srgbClr>
                  </a:outerShdw>
                </a:effectLst>
              </a:rPr>
              <a:t>vyučovacej</a:t>
            </a:r>
            <a:r>
              <a:rPr lang="en-US" sz="2400" b="1" u="sng" dirty="0">
                <a:solidFill>
                  <a:srgbClr val="FF0000"/>
                </a:solidFill>
                <a:effectLst>
                  <a:outerShdw blurRad="38100" dist="38100" dir="2700000" algn="tl">
                    <a:srgbClr val="000000">
                      <a:alpha val="43137"/>
                    </a:srgbClr>
                  </a:outerShdw>
                </a:effectLst>
              </a:rPr>
              <a:t> </a:t>
            </a:r>
            <a:r>
              <a:rPr lang="en-US" sz="2400" b="1" u="sng" dirty="0" err="1">
                <a:solidFill>
                  <a:srgbClr val="FF0000"/>
                </a:solidFill>
                <a:effectLst>
                  <a:outerShdw blurRad="38100" dist="38100" dir="2700000" algn="tl">
                    <a:srgbClr val="000000">
                      <a:alpha val="43137"/>
                    </a:srgbClr>
                  </a:outerShdw>
                </a:effectLst>
              </a:rPr>
              <a:t>hodiny</a:t>
            </a:r>
            <a:r>
              <a:rPr lang="sk-SK" sz="2400" b="1" u="sng" dirty="0">
                <a:solidFill>
                  <a:srgbClr val="FF0000"/>
                </a:solidFill>
                <a:effectLst>
                  <a:outerShdw blurRad="38100" dist="38100" dir="2700000" algn="tl">
                    <a:srgbClr val="000000">
                      <a:alpha val="43137"/>
                    </a:srgbClr>
                  </a:outerShdw>
                </a:effectLst>
              </a:rPr>
              <a:t> </a:t>
            </a:r>
            <a:r>
              <a:rPr lang="en-US" sz="2400" u="sng" dirty="0">
                <a:solidFill>
                  <a:srgbClr val="FF0000"/>
                </a:solidFill>
                <a:effectLst>
                  <a:outerShdw blurRad="38100" dist="38100" dir="2700000" algn="tl">
                    <a:srgbClr val="000000">
                      <a:alpha val="43137"/>
                    </a:srgbClr>
                  </a:outerShdw>
                </a:effectLst>
              </a:rPr>
              <a:t>(4 min)</a:t>
            </a:r>
            <a:endParaRPr lang="sk-SK" sz="2400" u="sng" dirty="0">
              <a:solidFill>
                <a:srgbClr val="FF0000"/>
              </a:solidFill>
              <a:effectLst>
                <a:outerShdw blurRad="38100" dist="38100" dir="2700000" algn="tl">
                  <a:srgbClr val="000000">
                    <a:alpha val="43137"/>
                  </a:srgbClr>
                </a:outerShdw>
              </a:effectLst>
            </a:endParaRPr>
          </a:p>
        </p:txBody>
      </p:sp>
      <p:sp>
        <p:nvSpPr>
          <p:cNvPr id="7" name="BlokTextu 6">
            <a:extLst>
              <a:ext uri="{FF2B5EF4-FFF2-40B4-BE49-F238E27FC236}">
                <a16:creationId xmlns:a16="http://schemas.microsoft.com/office/drawing/2014/main" id="{91DBD951-882B-42A0-A3A9-0781157F7051}"/>
              </a:ext>
            </a:extLst>
          </p:cNvPr>
          <p:cNvSpPr txBox="1"/>
          <p:nvPr/>
        </p:nvSpPr>
        <p:spPr>
          <a:xfrm>
            <a:off x="395536" y="1700808"/>
            <a:ext cx="7488832" cy="120032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tab pos="482600" algn="l"/>
              </a:tabLst>
            </a:pPr>
            <a:r>
              <a:rPr kumimoji="0" lang="en-US" sz="1800" b="0" i="0" strike="noStrike" cap="none" normalizeH="0" baseline="0" dirty="0" err="1">
                <a:ln>
                  <a:noFill/>
                </a:ln>
                <a:solidFill>
                  <a:schemeClr val="tx1"/>
                </a:solidFill>
                <a:effectLst/>
                <a:ea typeface="Times New Roman" pitchFamily="18" charset="0"/>
                <a:cs typeface="Cambria" pitchFamily="18" charset="0"/>
              </a:rPr>
              <a:t>Pozdrav</a:t>
            </a:r>
            <a:r>
              <a:rPr kumimoji="0" lang="sk-SK" sz="1800" b="0" i="0" strike="noStrike" cap="none" normalizeH="0" baseline="0" dirty="0">
                <a:ln>
                  <a:noFill/>
                </a:ln>
                <a:solidFill>
                  <a:schemeClr val="tx1"/>
                </a:solidFill>
                <a:effectLst/>
                <a:ea typeface="Times New Roman" pitchFamily="18" charset="0"/>
                <a:cs typeface="Cambria" pitchFamily="18" charset="0"/>
              </a:rPr>
              <a:t>.</a:t>
            </a:r>
            <a:endParaRPr lang="sk-SK" sz="1800" dirty="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tab pos="482600" algn="l"/>
              </a:tabLst>
            </a:pPr>
            <a:r>
              <a:rPr kumimoji="0" lang="en-US" sz="1800" b="0" i="0" strike="noStrike" cap="none" normalizeH="0" baseline="0" dirty="0" err="1">
                <a:ln>
                  <a:noFill/>
                </a:ln>
                <a:solidFill>
                  <a:schemeClr val="tx1"/>
                </a:solidFill>
                <a:effectLst/>
                <a:ea typeface="Times New Roman" pitchFamily="18" charset="0"/>
                <a:cs typeface="Cambria" pitchFamily="18" charset="0"/>
              </a:rPr>
              <a:t>Zapnutie</a:t>
            </a:r>
            <a:r>
              <a:rPr kumimoji="0" lang="en-US" sz="1800" b="0" i="0" strike="noStrike" cap="none" normalizeH="0" baseline="0" dirty="0">
                <a:ln>
                  <a:noFill/>
                </a:ln>
                <a:solidFill>
                  <a:schemeClr val="tx1"/>
                </a:solidFill>
                <a:effectLst/>
                <a:ea typeface="Times New Roman" pitchFamily="18" charset="0"/>
                <a:cs typeface="Cambria" pitchFamily="18" charset="0"/>
              </a:rPr>
              <a:t> PC¸ </a:t>
            </a:r>
            <a:r>
              <a:rPr kumimoji="0" lang="en-US" sz="1800" b="0" i="0" strike="noStrike" cap="none" normalizeH="0" baseline="0" dirty="0" err="1">
                <a:ln>
                  <a:noFill/>
                </a:ln>
                <a:solidFill>
                  <a:schemeClr val="tx1"/>
                </a:solidFill>
                <a:effectLst/>
                <a:ea typeface="Times New Roman" pitchFamily="18" charset="0"/>
                <a:cs typeface="Cambria" pitchFamily="18" charset="0"/>
              </a:rPr>
              <a:t>interaktívnej</a:t>
            </a:r>
            <a:r>
              <a:rPr kumimoji="0" lang="en-US" sz="1800" b="0" i="0" strike="noStrike" cap="none" normalizeH="0" baseline="0" dirty="0">
                <a:ln>
                  <a:noFill/>
                </a:ln>
                <a:solidFill>
                  <a:schemeClr val="tx1"/>
                </a:solidFill>
                <a:effectLst/>
                <a:ea typeface="Times New Roman" pitchFamily="18" charset="0"/>
                <a:cs typeface="Cambria" pitchFamily="18" charset="0"/>
              </a:rPr>
              <a:t> </a:t>
            </a:r>
            <a:r>
              <a:rPr kumimoji="0" lang="en-US" sz="1800" b="0" i="0" strike="noStrike" cap="none" normalizeH="0" baseline="0" dirty="0" err="1">
                <a:ln>
                  <a:noFill/>
                </a:ln>
                <a:solidFill>
                  <a:schemeClr val="tx1"/>
                </a:solidFill>
                <a:effectLst/>
                <a:ea typeface="Times New Roman" pitchFamily="18" charset="0"/>
                <a:cs typeface="Cambria" pitchFamily="18" charset="0"/>
              </a:rPr>
              <a:t>tabule</a:t>
            </a:r>
            <a:r>
              <a:rPr kumimoji="0" lang="en-US" sz="1800" b="0" i="0" strike="noStrike" cap="none" normalizeH="0" baseline="0" dirty="0">
                <a:ln>
                  <a:noFill/>
                </a:ln>
                <a:solidFill>
                  <a:schemeClr val="tx1"/>
                </a:solidFill>
                <a:effectLst/>
                <a:ea typeface="Times New Roman" pitchFamily="18" charset="0"/>
                <a:cs typeface="Cambria" pitchFamily="18" charset="0"/>
              </a:rPr>
              <a:t> a audio </a:t>
            </a:r>
            <a:r>
              <a:rPr kumimoji="0" lang="en-US" sz="1800" b="0" i="0" strike="noStrike" cap="none" normalizeH="0" baseline="0" dirty="0" err="1">
                <a:ln>
                  <a:noFill/>
                </a:ln>
                <a:solidFill>
                  <a:schemeClr val="tx1"/>
                </a:solidFill>
                <a:effectLst/>
                <a:ea typeface="Times New Roman" pitchFamily="18" charset="0"/>
                <a:cs typeface="Cambria" pitchFamily="18" charset="0"/>
              </a:rPr>
              <a:t>systému</a:t>
            </a:r>
            <a:r>
              <a:rPr kumimoji="0" lang="en-US" sz="1800" b="0" i="0" strike="noStrike" cap="none" normalizeH="0" baseline="0" dirty="0">
                <a:ln>
                  <a:noFill/>
                </a:ln>
                <a:solidFill>
                  <a:schemeClr val="tx1"/>
                </a:solidFill>
                <a:effectLst/>
                <a:ea typeface="Times New Roman" pitchFamily="18" charset="0"/>
                <a:cs typeface="Cambria" pitchFamily="18" charset="0"/>
              </a:rPr>
              <a:t>. </a:t>
            </a:r>
            <a:endParaRPr lang="sk-SK" sz="1800" dirty="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tab pos="482600" algn="l"/>
              </a:tabLst>
            </a:pPr>
            <a:r>
              <a:rPr kumimoji="0" lang="en-US" sz="1800" b="0" i="0" strike="noStrike" cap="none" normalizeH="0" baseline="0" dirty="0" err="1">
                <a:ln>
                  <a:noFill/>
                </a:ln>
                <a:solidFill>
                  <a:schemeClr val="tx1"/>
                </a:solidFill>
                <a:effectLst/>
                <a:ea typeface="Times New Roman" pitchFamily="18" charset="0"/>
                <a:cs typeface="Cambria" pitchFamily="18" charset="0"/>
              </a:rPr>
              <a:t>Zápis</a:t>
            </a:r>
            <a:r>
              <a:rPr kumimoji="0" lang="en-US" sz="1800" b="0" i="0" strike="noStrike" cap="none" normalizeH="0" baseline="0" dirty="0">
                <a:ln>
                  <a:noFill/>
                </a:ln>
                <a:solidFill>
                  <a:schemeClr val="tx1"/>
                </a:solidFill>
                <a:effectLst/>
                <a:ea typeface="Times New Roman" pitchFamily="18" charset="0"/>
                <a:cs typeface="Cambria" pitchFamily="18" charset="0"/>
              </a:rPr>
              <a:t> </a:t>
            </a:r>
            <a:r>
              <a:rPr kumimoji="0" lang="en-US" sz="1800" b="0" i="0" strike="noStrike" cap="none" normalizeH="0" baseline="0" dirty="0" err="1">
                <a:ln>
                  <a:noFill/>
                </a:ln>
                <a:solidFill>
                  <a:schemeClr val="tx1"/>
                </a:solidFill>
                <a:effectLst/>
                <a:ea typeface="Times New Roman" pitchFamily="18" charset="0"/>
                <a:cs typeface="Cambria" pitchFamily="18" charset="0"/>
              </a:rPr>
              <a:t>neprítomných</a:t>
            </a:r>
            <a:r>
              <a:rPr kumimoji="0" lang="en-US" sz="1800" b="0" i="0" strike="noStrike" cap="none" normalizeH="0" baseline="0" dirty="0">
                <a:ln>
                  <a:noFill/>
                </a:ln>
                <a:solidFill>
                  <a:schemeClr val="tx1"/>
                </a:solidFill>
                <a:effectLst/>
                <a:ea typeface="Times New Roman" pitchFamily="18" charset="0"/>
                <a:cs typeface="Cambria" pitchFamily="18" charset="0"/>
              </a:rPr>
              <a:t> </a:t>
            </a:r>
            <a:r>
              <a:rPr kumimoji="0" lang="en-US" sz="1800" b="0" i="0" strike="noStrike" cap="none" normalizeH="0" baseline="0" dirty="0" err="1">
                <a:ln>
                  <a:noFill/>
                </a:ln>
                <a:solidFill>
                  <a:schemeClr val="tx1"/>
                </a:solidFill>
                <a:effectLst/>
                <a:ea typeface="Times New Roman" pitchFamily="18" charset="0"/>
                <a:cs typeface="Cambria" pitchFamily="18" charset="0"/>
              </a:rPr>
              <a:t>žiakov</a:t>
            </a:r>
            <a:r>
              <a:rPr kumimoji="0" lang="en-US" sz="1800" b="0" i="0" strike="noStrike" cap="none" normalizeH="0" baseline="0" dirty="0">
                <a:ln>
                  <a:noFill/>
                </a:ln>
                <a:solidFill>
                  <a:schemeClr val="tx1"/>
                </a:solidFill>
                <a:effectLst/>
                <a:ea typeface="Times New Roman" pitchFamily="18" charset="0"/>
                <a:cs typeface="Cambria" pitchFamily="18" charset="0"/>
              </a:rPr>
              <a:t> a </a:t>
            </a:r>
            <a:r>
              <a:rPr kumimoji="0" lang="en-US" sz="1800" b="0" i="0" strike="noStrike" cap="none" normalizeH="0" baseline="0" dirty="0" err="1">
                <a:ln>
                  <a:noFill/>
                </a:ln>
                <a:solidFill>
                  <a:schemeClr val="tx1"/>
                </a:solidFill>
                <a:effectLst/>
                <a:ea typeface="Times New Roman" pitchFamily="18" charset="0"/>
                <a:cs typeface="Cambria" pitchFamily="18" charset="0"/>
              </a:rPr>
              <a:t>učiva</a:t>
            </a:r>
            <a:r>
              <a:rPr kumimoji="0" lang="en-US" sz="1800" b="0" i="0" strike="noStrike" cap="none" normalizeH="0" baseline="0" dirty="0">
                <a:ln>
                  <a:noFill/>
                </a:ln>
                <a:solidFill>
                  <a:schemeClr val="tx1"/>
                </a:solidFill>
                <a:effectLst/>
                <a:ea typeface="Times New Roman" pitchFamily="18" charset="0"/>
                <a:cs typeface="Cambria" pitchFamily="18" charset="0"/>
              </a:rPr>
              <a:t> do </a:t>
            </a:r>
            <a:r>
              <a:rPr kumimoji="0" lang="en-US" sz="1800" b="0" i="0" strike="noStrike" cap="none" normalizeH="0" baseline="0" dirty="0" err="1">
                <a:ln>
                  <a:noFill/>
                </a:ln>
                <a:solidFill>
                  <a:schemeClr val="tx1"/>
                </a:solidFill>
                <a:effectLst/>
                <a:ea typeface="Times New Roman" pitchFamily="18" charset="0"/>
                <a:cs typeface="Cambria" pitchFamily="18" charset="0"/>
              </a:rPr>
              <a:t>triednej</a:t>
            </a:r>
            <a:r>
              <a:rPr kumimoji="0" lang="en-US" sz="1800" b="0" i="0" strike="noStrike" cap="none" normalizeH="0" baseline="0" dirty="0">
                <a:ln>
                  <a:noFill/>
                </a:ln>
                <a:solidFill>
                  <a:schemeClr val="tx1"/>
                </a:solidFill>
                <a:effectLst/>
                <a:ea typeface="Times New Roman" pitchFamily="18" charset="0"/>
                <a:cs typeface="Cambria" pitchFamily="18" charset="0"/>
              </a:rPr>
              <a:t> </a:t>
            </a:r>
            <a:r>
              <a:rPr kumimoji="0" lang="en-US" sz="1800" b="0" i="0" strike="noStrike" cap="none" normalizeH="0" baseline="0" dirty="0" err="1">
                <a:ln>
                  <a:noFill/>
                </a:ln>
                <a:solidFill>
                  <a:schemeClr val="tx1"/>
                </a:solidFill>
                <a:effectLst/>
                <a:ea typeface="Times New Roman" pitchFamily="18" charset="0"/>
                <a:cs typeface="Cambria" pitchFamily="18" charset="0"/>
              </a:rPr>
              <a:t>knihy</a:t>
            </a:r>
            <a:r>
              <a:rPr kumimoji="0" lang="sk-SK" sz="1800" b="0" i="0" strike="noStrike" cap="none" normalizeH="0" baseline="0" dirty="0">
                <a:ln>
                  <a:noFill/>
                </a:ln>
                <a:solidFill>
                  <a:schemeClr val="tx1"/>
                </a:solidFill>
                <a:effectLst/>
                <a:ea typeface="Times New Roman" pitchFamily="18" charset="0"/>
                <a:cs typeface="Cambria" pitchFamily="18"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tab pos="482600" algn="l"/>
              </a:tabLst>
            </a:pPr>
            <a:r>
              <a:rPr lang="en-US" sz="1800" dirty="0" err="1">
                <a:ea typeface="Times New Roman" pitchFamily="18" charset="0"/>
                <a:cs typeface="Cambria" pitchFamily="18" charset="0"/>
              </a:rPr>
              <a:t>Kontrola</a:t>
            </a:r>
            <a:r>
              <a:rPr lang="en-US" sz="1800" dirty="0">
                <a:ea typeface="Times New Roman" pitchFamily="18" charset="0"/>
                <a:cs typeface="Cambria" pitchFamily="18" charset="0"/>
              </a:rPr>
              <a:t> </a:t>
            </a:r>
            <a:r>
              <a:rPr lang="en-US" sz="1800" dirty="0" err="1">
                <a:ea typeface="Times New Roman" pitchFamily="18" charset="0"/>
                <a:cs typeface="Cambria" pitchFamily="18" charset="0"/>
              </a:rPr>
              <a:t>domácej</a:t>
            </a:r>
            <a:r>
              <a:rPr lang="en-US" sz="1800" dirty="0">
                <a:ea typeface="Times New Roman" pitchFamily="18" charset="0"/>
                <a:cs typeface="Cambria" pitchFamily="18" charset="0"/>
              </a:rPr>
              <a:t> </a:t>
            </a:r>
            <a:r>
              <a:rPr lang="en-US" sz="1800" dirty="0" err="1">
                <a:ea typeface="Times New Roman" pitchFamily="18" charset="0"/>
                <a:cs typeface="Cambria" pitchFamily="18" charset="0"/>
              </a:rPr>
              <a:t>úlohy</a:t>
            </a:r>
            <a:r>
              <a:rPr lang="sk-SK" sz="1800" dirty="0">
                <a:ea typeface="Times New Roman" pitchFamily="18" charset="0"/>
                <a:cs typeface="Cambria" pitchFamily="18" charset="0"/>
              </a:rPr>
              <a:t>.</a:t>
            </a:r>
          </a:p>
        </p:txBody>
      </p:sp>
      <p:sp>
        <p:nvSpPr>
          <p:cNvPr id="9" name="BlokTextu 8">
            <a:extLst>
              <a:ext uri="{FF2B5EF4-FFF2-40B4-BE49-F238E27FC236}">
                <a16:creationId xmlns:a16="http://schemas.microsoft.com/office/drawing/2014/main" id="{699522EE-F4EF-4EEF-BED1-1A509DB10257}"/>
              </a:ext>
            </a:extLst>
          </p:cNvPr>
          <p:cNvSpPr txBox="1"/>
          <p:nvPr/>
        </p:nvSpPr>
        <p:spPr>
          <a:xfrm>
            <a:off x="395536" y="3108589"/>
            <a:ext cx="6984776" cy="369332"/>
          </a:xfrm>
          <a:prstGeom prst="rect">
            <a:avLst/>
          </a:prstGeom>
          <a:noFill/>
        </p:spPr>
        <p:txBody>
          <a:bodyPr wrap="square">
            <a:spAutoFit/>
          </a:bodyPr>
          <a:lstStyle/>
          <a:p>
            <a:r>
              <a:rPr lang="sk-SK" sz="1800" b="1" u="sng" dirty="0">
                <a:solidFill>
                  <a:srgbClr val="FF0000"/>
                </a:solidFill>
                <a:effectLst>
                  <a:outerShdw blurRad="38100" dist="38100" dir="2700000" algn="tl">
                    <a:srgbClr val="000000">
                      <a:alpha val="43137"/>
                    </a:srgbClr>
                  </a:outerShdw>
                </a:effectLst>
              </a:rPr>
              <a:t>2</a:t>
            </a:r>
            <a:r>
              <a:rPr lang="en-US" sz="1800" b="1" u="sng" dirty="0">
                <a:solidFill>
                  <a:srgbClr val="FF0000"/>
                </a:solidFill>
                <a:effectLst>
                  <a:outerShdw blurRad="38100" dist="38100" dir="2700000" algn="tl">
                    <a:srgbClr val="000000">
                      <a:alpha val="43137"/>
                    </a:srgbClr>
                  </a:outerShdw>
                </a:effectLst>
              </a:rPr>
              <a:t>. </a:t>
            </a:r>
            <a:r>
              <a:rPr lang="sk-SK" sz="1800" b="1" u="sng" dirty="0" err="1">
                <a:solidFill>
                  <a:srgbClr val="FF0000"/>
                </a:solidFill>
                <a:effectLst>
                  <a:outerShdw blurRad="38100" dist="38100" dir="2700000" algn="tl">
                    <a:srgbClr val="000000">
                      <a:alpha val="43137"/>
                    </a:srgbClr>
                  </a:outerShdw>
                </a:effectLst>
              </a:rPr>
              <a:t>Motiva</a:t>
            </a:r>
            <a:r>
              <a:rPr lang="en-US" sz="1800" b="1" u="sng" dirty="0" err="1">
                <a:solidFill>
                  <a:srgbClr val="FF0000"/>
                </a:solidFill>
                <a:effectLst>
                  <a:outerShdw blurRad="38100" dist="38100" dir="2700000" algn="tl">
                    <a:srgbClr val="000000">
                      <a:alpha val="43137"/>
                    </a:srgbClr>
                  </a:outerShdw>
                </a:effectLst>
              </a:rPr>
              <a:t>čná</a:t>
            </a:r>
            <a:r>
              <a:rPr lang="en-US" sz="1800" b="1" u="sng" dirty="0">
                <a:solidFill>
                  <a:srgbClr val="FF0000"/>
                </a:solidFill>
                <a:effectLst>
                  <a:outerShdw blurRad="38100" dist="38100" dir="2700000" algn="tl">
                    <a:srgbClr val="000000">
                      <a:alpha val="43137"/>
                    </a:srgbClr>
                  </a:outerShdw>
                </a:effectLst>
              </a:rPr>
              <a:t> </a:t>
            </a:r>
            <a:r>
              <a:rPr lang="en-US" sz="1800" b="1" u="sng" dirty="0" err="1">
                <a:solidFill>
                  <a:srgbClr val="FF0000"/>
                </a:solidFill>
                <a:effectLst>
                  <a:outerShdw blurRad="38100" dist="38100" dir="2700000" algn="tl">
                    <a:srgbClr val="000000">
                      <a:alpha val="43137"/>
                    </a:srgbClr>
                  </a:outerShdw>
                </a:effectLst>
              </a:rPr>
              <a:t>časť</a:t>
            </a:r>
            <a:r>
              <a:rPr lang="en-US" sz="1800" b="1" u="sng" dirty="0">
                <a:solidFill>
                  <a:srgbClr val="FF0000"/>
                </a:solidFill>
                <a:effectLst>
                  <a:outerShdw blurRad="38100" dist="38100" dir="2700000" algn="tl">
                    <a:srgbClr val="000000">
                      <a:alpha val="43137"/>
                    </a:srgbClr>
                  </a:outerShdw>
                </a:effectLst>
              </a:rPr>
              <a:t> </a:t>
            </a:r>
            <a:r>
              <a:rPr lang="en-US" sz="1800" b="1" u="sng" dirty="0" err="1">
                <a:solidFill>
                  <a:srgbClr val="FF0000"/>
                </a:solidFill>
                <a:effectLst>
                  <a:outerShdw blurRad="38100" dist="38100" dir="2700000" algn="tl">
                    <a:srgbClr val="000000">
                      <a:alpha val="43137"/>
                    </a:srgbClr>
                  </a:outerShdw>
                </a:effectLst>
              </a:rPr>
              <a:t>vyučovacej</a:t>
            </a:r>
            <a:r>
              <a:rPr lang="en-US" sz="1800" b="1" u="sng" dirty="0">
                <a:solidFill>
                  <a:srgbClr val="FF0000"/>
                </a:solidFill>
                <a:effectLst>
                  <a:outerShdw blurRad="38100" dist="38100" dir="2700000" algn="tl">
                    <a:srgbClr val="000000">
                      <a:alpha val="43137"/>
                    </a:srgbClr>
                  </a:outerShdw>
                </a:effectLst>
              </a:rPr>
              <a:t> </a:t>
            </a:r>
            <a:r>
              <a:rPr lang="en-US" sz="1800" b="1" u="sng" dirty="0" err="1">
                <a:solidFill>
                  <a:srgbClr val="FF0000"/>
                </a:solidFill>
                <a:effectLst>
                  <a:outerShdw blurRad="38100" dist="38100" dir="2700000" algn="tl">
                    <a:srgbClr val="000000">
                      <a:alpha val="43137"/>
                    </a:srgbClr>
                  </a:outerShdw>
                </a:effectLst>
              </a:rPr>
              <a:t>hodiny</a:t>
            </a:r>
            <a:r>
              <a:rPr lang="sk-SK" sz="1800" b="1" u="sng" dirty="0">
                <a:solidFill>
                  <a:srgbClr val="FF0000"/>
                </a:solidFill>
                <a:effectLst>
                  <a:outerShdw blurRad="38100" dist="38100" dir="2700000" algn="tl">
                    <a:srgbClr val="000000">
                      <a:alpha val="43137"/>
                    </a:srgbClr>
                  </a:outerShdw>
                </a:effectLst>
              </a:rPr>
              <a:t> </a:t>
            </a:r>
            <a:r>
              <a:rPr lang="en-US" sz="1800" u="sng" dirty="0">
                <a:solidFill>
                  <a:srgbClr val="FF0000"/>
                </a:solidFill>
                <a:effectLst>
                  <a:outerShdw blurRad="38100" dist="38100" dir="2700000" algn="tl">
                    <a:srgbClr val="000000">
                      <a:alpha val="43137"/>
                    </a:srgbClr>
                  </a:outerShdw>
                </a:effectLst>
              </a:rPr>
              <a:t>(</a:t>
            </a:r>
            <a:r>
              <a:rPr lang="sk-SK" sz="1800" u="sng" dirty="0">
                <a:solidFill>
                  <a:srgbClr val="FF0000"/>
                </a:solidFill>
                <a:effectLst>
                  <a:outerShdw blurRad="38100" dist="38100" dir="2700000" algn="tl">
                    <a:srgbClr val="000000">
                      <a:alpha val="43137"/>
                    </a:srgbClr>
                  </a:outerShdw>
                </a:effectLst>
              </a:rPr>
              <a:t>11</a:t>
            </a:r>
            <a:r>
              <a:rPr lang="en-US" sz="1800" u="sng" dirty="0">
                <a:solidFill>
                  <a:srgbClr val="FF0000"/>
                </a:solidFill>
                <a:effectLst>
                  <a:outerShdw blurRad="38100" dist="38100" dir="2700000" algn="tl">
                    <a:srgbClr val="000000">
                      <a:alpha val="43137"/>
                    </a:srgbClr>
                  </a:outerShdw>
                </a:effectLst>
              </a:rPr>
              <a:t> min)</a:t>
            </a:r>
            <a:endParaRPr lang="sk-SK" sz="1800" u="sng" dirty="0">
              <a:solidFill>
                <a:srgbClr val="FF0000"/>
              </a:solidFill>
              <a:effectLst>
                <a:outerShdw blurRad="38100" dist="38100" dir="2700000" algn="tl">
                  <a:srgbClr val="000000">
                    <a:alpha val="43137"/>
                  </a:srgbClr>
                </a:outerShdw>
              </a:effectLst>
            </a:endParaRPr>
          </a:p>
        </p:txBody>
      </p:sp>
      <p:sp>
        <p:nvSpPr>
          <p:cNvPr id="11" name="BlokTextu 10">
            <a:extLst>
              <a:ext uri="{FF2B5EF4-FFF2-40B4-BE49-F238E27FC236}">
                <a16:creationId xmlns:a16="http://schemas.microsoft.com/office/drawing/2014/main" id="{211C9D3A-AC94-4F0A-B30D-75A9B295C4A0}"/>
              </a:ext>
            </a:extLst>
          </p:cNvPr>
          <p:cNvSpPr txBox="1"/>
          <p:nvPr/>
        </p:nvSpPr>
        <p:spPr>
          <a:xfrm>
            <a:off x="195502" y="3429000"/>
            <a:ext cx="7688866" cy="3500125"/>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tabLst>
                <a:tab pos="540385" algn="l"/>
              </a:tabLst>
            </a:pPr>
            <a:r>
              <a:rPr lang="sk-SK" sz="1800" b="1" dirty="0">
                <a:effectLst/>
                <a:ea typeface="Times New Roman" panose="02020603050405020304" pitchFamily="18" charset="0"/>
              </a:rPr>
              <a:t>Tajnička</a:t>
            </a:r>
            <a:endParaRPr lang="sk-SK" sz="1800" dirty="0">
              <a:effectLst/>
              <a:ea typeface="Times New Roman" panose="02020603050405020304" pitchFamily="18" charset="0"/>
            </a:endParaRPr>
          </a:p>
          <a:p>
            <a:pPr algn="just">
              <a:lnSpc>
                <a:spcPct val="150000"/>
              </a:lnSpc>
              <a:spcAft>
                <a:spcPts val="1000"/>
              </a:spcAft>
              <a:tabLst>
                <a:tab pos="540385" algn="l"/>
              </a:tabLst>
            </a:pPr>
            <a:r>
              <a:rPr lang="sk-SK" sz="1800" dirty="0">
                <a:effectLst/>
                <a:ea typeface="Times New Roman" panose="02020603050405020304" pitchFamily="18" charset="0"/>
              </a:rPr>
              <a:t>	Učiteľ v úvode vyučovacej hodiny nepredstaví žiakom jej tému, ale len úvodnú aktivitu, ktorou je tajnička. Tú zobrazí na IT. Tajnička je vytvorená zo základnej slovnej zásoby predchádzajúcich troch lekcií. Slúži na zopakovanie slovnej zásoby z predchádzajúcich hodín. Jej výsledok </a:t>
            </a:r>
            <a:r>
              <a:rPr lang="sk-SK" sz="1800" i="1" dirty="0" err="1">
                <a:effectLst/>
                <a:ea typeface="Times New Roman" panose="02020603050405020304" pitchFamily="18" charset="0"/>
              </a:rPr>
              <a:t>The</a:t>
            </a:r>
            <a:r>
              <a:rPr lang="sk-SK" sz="1800" i="1" dirty="0">
                <a:effectLst/>
                <a:ea typeface="Times New Roman" panose="02020603050405020304" pitchFamily="18" charset="0"/>
              </a:rPr>
              <a:t> </a:t>
            </a:r>
            <a:r>
              <a:rPr lang="sk-SK" sz="1800" i="1" dirty="0" err="1">
                <a:effectLst/>
                <a:ea typeface="Times New Roman" panose="02020603050405020304" pitchFamily="18" charset="0"/>
              </a:rPr>
              <a:t>great</a:t>
            </a:r>
            <a:r>
              <a:rPr lang="sk-SK" sz="1800" i="1" dirty="0">
                <a:effectLst/>
                <a:ea typeface="Times New Roman" panose="02020603050405020304" pitchFamily="18" charset="0"/>
              </a:rPr>
              <a:t> </a:t>
            </a:r>
            <a:r>
              <a:rPr lang="sk-SK" sz="1800" i="1" dirty="0" err="1">
                <a:effectLst/>
                <a:ea typeface="Times New Roman" panose="02020603050405020304" pitchFamily="18" charset="0"/>
              </a:rPr>
              <a:t>fire</a:t>
            </a:r>
            <a:r>
              <a:rPr lang="sk-SK" sz="1800" i="1" dirty="0">
                <a:effectLst/>
                <a:ea typeface="Times New Roman" panose="02020603050405020304" pitchFamily="18" charset="0"/>
              </a:rPr>
              <a:t> of </a:t>
            </a:r>
            <a:r>
              <a:rPr lang="sk-SK" sz="1800" i="1" dirty="0" err="1">
                <a:effectLst/>
                <a:ea typeface="Times New Roman" panose="02020603050405020304" pitchFamily="18" charset="0"/>
              </a:rPr>
              <a:t>London</a:t>
            </a:r>
            <a:r>
              <a:rPr lang="sk-SK" sz="1800" i="1" dirty="0">
                <a:effectLst/>
                <a:ea typeface="Times New Roman" panose="02020603050405020304" pitchFamily="18" charset="0"/>
              </a:rPr>
              <a:t> </a:t>
            </a:r>
            <a:r>
              <a:rPr lang="sk-SK" sz="1800" dirty="0">
                <a:effectLst/>
                <a:ea typeface="Times New Roman" panose="02020603050405020304" pitchFamily="18" charset="0"/>
              </a:rPr>
              <a:t>uvádza žiakov do témy vyučovacej hodiny. Žiaci chodia k IT a vpisujú perom do tajničky správne odpovede. </a:t>
            </a:r>
            <a:endParaRPr lang="sk-SK" sz="1600" dirty="0">
              <a:effectLst/>
              <a:ea typeface="Times New Roman" panose="02020603050405020304" pitchFamily="18" charset="0"/>
            </a:endParaRPr>
          </a:p>
          <a:p>
            <a:pPr algn="just">
              <a:lnSpc>
                <a:spcPct val="150000"/>
              </a:lnSpc>
              <a:spcAft>
                <a:spcPts val="1000"/>
              </a:spcAft>
              <a:tabLst>
                <a:tab pos="540385" algn="l"/>
              </a:tabLst>
            </a:pPr>
            <a:r>
              <a:rPr lang="sk-SK" sz="1800" dirty="0">
                <a:effectLst/>
                <a:latin typeface="Times New Roman" panose="02020603050405020304" pitchFamily="18" charset="0"/>
                <a:ea typeface="Times New Roman" panose="02020603050405020304" pitchFamily="18" charset="0"/>
              </a:rPr>
              <a:t> </a:t>
            </a:r>
            <a:endParaRPr lang="sk-SK" sz="1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37034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jekt pre obsah 5">
            <a:extLst>
              <a:ext uri="{FF2B5EF4-FFF2-40B4-BE49-F238E27FC236}">
                <a16:creationId xmlns:a16="http://schemas.microsoft.com/office/drawing/2014/main" id="{0272C8B7-89D5-4B79-ADA0-8969E2024181}"/>
              </a:ext>
            </a:extLst>
          </p:cNvPr>
          <p:cNvPicPr>
            <a:picLocks noGrp="1" noChangeAspect="1"/>
          </p:cNvPicPr>
          <p:nvPr>
            <p:ph idx="1"/>
          </p:nvPr>
        </p:nvPicPr>
        <p:blipFill rotWithShape="1">
          <a:blip r:embed="rId2"/>
          <a:srcRect l="34958" t="33397" r="32216" b="15319"/>
          <a:stretch/>
        </p:blipFill>
        <p:spPr>
          <a:xfrm>
            <a:off x="354566" y="1171815"/>
            <a:ext cx="4793498" cy="4212468"/>
          </a:xfrm>
        </p:spPr>
      </p:pic>
      <p:sp>
        <p:nvSpPr>
          <p:cNvPr id="8" name="BlokTextu 7">
            <a:extLst>
              <a:ext uri="{FF2B5EF4-FFF2-40B4-BE49-F238E27FC236}">
                <a16:creationId xmlns:a16="http://schemas.microsoft.com/office/drawing/2014/main" id="{E1EB061D-FB1B-46E3-8FD4-1A3005C77825}"/>
              </a:ext>
            </a:extLst>
          </p:cNvPr>
          <p:cNvSpPr txBox="1"/>
          <p:nvPr/>
        </p:nvSpPr>
        <p:spPr>
          <a:xfrm>
            <a:off x="395536" y="260648"/>
            <a:ext cx="1656184" cy="456985"/>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tabLst>
                <a:tab pos="540385" algn="l"/>
              </a:tabLst>
            </a:pPr>
            <a:r>
              <a:rPr lang="sk-SK" sz="1800" b="1" dirty="0">
                <a:effectLst/>
                <a:ea typeface="Times New Roman" panose="02020603050405020304" pitchFamily="18" charset="0"/>
              </a:rPr>
              <a:t>Tajnička</a:t>
            </a:r>
            <a:endParaRPr lang="sk-SK" sz="1800" dirty="0">
              <a:effectLst/>
              <a:ea typeface="Times New Roman" panose="02020603050405020304" pitchFamily="18" charset="0"/>
            </a:endParaRPr>
          </a:p>
        </p:txBody>
      </p:sp>
      <p:graphicFrame>
        <p:nvGraphicFramePr>
          <p:cNvPr id="9" name="Tabuľka 8">
            <a:extLst>
              <a:ext uri="{FF2B5EF4-FFF2-40B4-BE49-F238E27FC236}">
                <a16:creationId xmlns:a16="http://schemas.microsoft.com/office/drawing/2014/main" id="{5A6AB33C-CC55-4E32-887C-37D6269A138B}"/>
              </a:ext>
            </a:extLst>
          </p:cNvPr>
          <p:cNvGraphicFramePr>
            <a:graphicFrameLocks noGrp="1"/>
          </p:cNvGraphicFramePr>
          <p:nvPr>
            <p:extLst>
              <p:ext uri="{D42A27DB-BD31-4B8C-83A1-F6EECF244321}">
                <p14:modId xmlns:p14="http://schemas.microsoft.com/office/powerpoint/2010/main" val="3478059210"/>
              </p:ext>
            </p:extLst>
          </p:nvPr>
        </p:nvGraphicFramePr>
        <p:xfrm>
          <a:off x="4860032" y="4293096"/>
          <a:ext cx="3207132" cy="2368550"/>
        </p:xfrm>
        <a:graphic>
          <a:graphicData uri="http://schemas.openxmlformats.org/drawingml/2006/table">
            <a:tbl>
              <a:tblPr firstRow="1" firstCol="1" bandRow="1">
                <a:tableStyleId>{5C22544A-7EE6-4342-B048-85BDC9FD1C3A}</a:tableStyleId>
              </a:tblPr>
              <a:tblGrid>
                <a:gridCol w="1653287">
                  <a:extLst>
                    <a:ext uri="{9D8B030D-6E8A-4147-A177-3AD203B41FA5}">
                      <a16:colId xmlns:a16="http://schemas.microsoft.com/office/drawing/2014/main" val="663293192"/>
                    </a:ext>
                  </a:extLst>
                </a:gridCol>
                <a:gridCol w="1553845">
                  <a:extLst>
                    <a:ext uri="{9D8B030D-6E8A-4147-A177-3AD203B41FA5}">
                      <a16:colId xmlns:a16="http://schemas.microsoft.com/office/drawing/2014/main" val="2162028472"/>
                    </a:ext>
                  </a:extLst>
                </a:gridCol>
              </a:tblGrid>
              <a:tr h="236855">
                <a:tc>
                  <a:txBody>
                    <a:bodyPr/>
                    <a:lstStyle/>
                    <a:p>
                      <a:pPr marL="75565" algn="l">
                        <a:lnSpc>
                          <a:spcPct val="115000"/>
                        </a:lnSpc>
                        <a:spcAft>
                          <a:spcPts val="1000"/>
                        </a:spcAft>
                      </a:pPr>
                      <a:r>
                        <a:rPr lang="sk-SK" sz="1100" b="0" spc="-5" dirty="0">
                          <a:solidFill>
                            <a:schemeClr val="tx1"/>
                          </a:solidFill>
                          <a:effectLst/>
                        </a:rPr>
                        <a:t>1</a:t>
                      </a:r>
                      <a:r>
                        <a:rPr lang="sk-SK" sz="1100" b="0" dirty="0">
                          <a:solidFill>
                            <a:schemeClr val="tx1"/>
                          </a:solidFill>
                          <a:effectLst/>
                        </a:rPr>
                        <a:t>. Z</a:t>
                      </a:r>
                      <a:r>
                        <a:rPr lang="sk-SK" sz="1100" b="0" spc="5" dirty="0">
                          <a:solidFill>
                            <a:schemeClr val="tx1"/>
                          </a:solidFill>
                          <a:effectLst/>
                        </a:rPr>
                        <a:t>í</a:t>
                      </a:r>
                      <a:r>
                        <a:rPr lang="sk-SK" sz="1100" b="0" dirty="0">
                          <a:solidFill>
                            <a:schemeClr val="tx1"/>
                          </a:solidFill>
                          <a:effectLst/>
                        </a:rPr>
                        <a:t>s</a:t>
                      </a:r>
                      <a:r>
                        <a:rPr lang="sk-SK" sz="1100" b="0" spc="-5" dirty="0">
                          <a:solidFill>
                            <a:schemeClr val="tx1"/>
                          </a:solidFill>
                          <a:effectLst/>
                        </a:rPr>
                        <a:t>k</a:t>
                      </a:r>
                      <a:r>
                        <a:rPr lang="sk-SK" sz="1100" b="0" dirty="0">
                          <a:solidFill>
                            <a:schemeClr val="tx1"/>
                          </a:solidFill>
                          <a:effectLst/>
                        </a:rPr>
                        <a:t>ať </a:t>
                      </a:r>
                      <a:r>
                        <a:rPr lang="sk-SK" sz="1100" b="0" spc="5" dirty="0">
                          <a:solidFill>
                            <a:schemeClr val="tx1"/>
                          </a:solidFill>
                          <a:effectLst/>
                        </a:rPr>
                        <a:t>p</a:t>
                      </a:r>
                      <a:r>
                        <a:rPr lang="sk-SK" sz="1100" b="0" spc="-5" dirty="0">
                          <a:solidFill>
                            <a:schemeClr val="tx1"/>
                          </a:solidFill>
                          <a:effectLst/>
                        </a:rPr>
                        <a:t>r</a:t>
                      </a:r>
                      <a:r>
                        <a:rPr lang="sk-SK" sz="1100" b="0" dirty="0">
                          <a:solidFill>
                            <a:schemeClr val="tx1"/>
                          </a:solidFill>
                          <a:effectLst/>
                        </a:rPr>
                        <a:t>ácu</a:t>
                      </a:r>
                      <a:endParaRPr lang="sk-SK"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540385" algn="l"/>
                        </a:tabLst>
                      </a:pPr>
                      <a:r>
                        <a:rPr lang="sk-SK" sz="1100" b="0" spc="-5" dirty="0">
                          <a:solidFill>
                            <a:schemeClr val="tx1"/>
                          </a:solidFill>
                          <a:effectLst/>
                        </a:rPr>
                        <a:t>11</a:t>
                      </a:r>
                      <a:r>
                        <a:rPr lang="sk-SK" sz="1100" b="0" dirty="0">
                          <a:solidFill>
                            <a:schemeClr val="tx1"/>
                          </a:solidFill>
                          <a:effectLst/>
                        </a:rPr>
                        <a:t>.Z</a:t>
                      </a:r>
                      <a:r>
                        <a:rPr lang="sk-SK" sz="1100" b="0" spc="5" dirty="0">
                          <a:solidFill>
                            <a:schemeClr val="tx1"/>
                          </a:solidFill>
                          <a:effectLst/>
                        </a:rPr>
                        <a:t>e</a:t>
                      </a:r>
                      <a:r>
                        <a:rPr lang="sk-SK" sz="1100" b="0" dirty="0">
                          <a:solidFill>
                            <a:schemeClr val="tx1"/>
                          </a:solidFill>
                          <a:effectLst/>
                        </a:rPr>
                        <a:t>m</a:t>
                      </a:r>
                      <a:endParaRPr lang="sk-SK"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4019569"/>
                  </a:ext>
                </a:extLst>
              </a:tr>
              <a:tr h="236855">
                <a:tc>
                  <a:txBody>
                    <a:bodyPr/>
                    <a:lstStyle/>
                    <a:p>
                      <a:pPr marL="75565" algn="l">
                        <a:lnSpc>
                          <a:spcPct val="115000"/>
                        </a:lnSpc>
                        <a:spcAft>
                          <a:spcPts val="1000"/>
                        </a:spcAft>
                      </a:pPr>
                      <a:r>
                        <a:rPr lang="sk-SK" sz="1100" b="0" spc="-5" dirty="0">
                          <a:solidFill>
                            <a:schemeClr val="tx1"/>
                          </a:solidFill>
                          <a:effectLst/>
                        </a:rPr>
                        <a:t>2</a:t>
                      </a:r>
                      <a:r>
                        <a:rPr lang="sk-SK" sz="1100" b="0" dirty="0">
                          <a:solidFill>
                            <a:schemeClr val="tx1"/>
                          </a:solidFill>
                          <a:effectLst/>
                        </a:rPr>
                        <a:t>.</a:t>
                      </a:r>
                      <a:r>
                        <a:rPr lang="sk-SK" sz="1100" b="0" spc="5" dirty="0">
                          <a:solidFill>
                            <a:schemeClr val="tx1"/>
                          </a:solidFill>
                          <a:effectLst/>
                        </a:rPr>
                        <a:t> M</a:t>
                      </a:r>
                      <a:r>
                        <a:rPr lang="sk-SK" sz="1100" b="0" dirty="0">
                          <a:solidFill>
                            <a:schemeClr val="tx1"/>
                          </a:solidFill>
                          <a:effectLst/>
                        </a:rPr>
                        <a:t>a</a:t>
                      </a:r>
                      <a:r>
                        <a:rPr lang="sk-SK" sz="1100" b="0" spc="5" dirty="0">
                          <a:solidFill>
                            <a:schemeClr val="tx1"/>
                          </a:solidFill>
                          <a:effectLst/>
                        </a:rPr>
                        <a:t>n</a:t>
                      </a:r>
                      <a:r>
                        <a:rPr lang="sk-SK" sz="1100" b="0" spc="-5" dirty="0">
                          <a:solidFill>
                            <a:schemeClr val="tx1"/>
                          </a:solidFill>
                          <a:effectLst/>
                        </a:rPr>
                        <a:t>ž</a:t>
                      </a:r>
                      <a:r>
                        <a:rPr lang="sk-SK" sz="1100" b="0" dirty="0">
                          <a:solidFill>
                            <a:schemeClr val="tx1"/>
                          </a:solidFill>
                          <a:effectLst/>
                        </a:rPr>
                        <a:t>el    </a:t>
                      </a:r>
                      <a:endParaRPr lang="sk-SK"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540385" algn="l"/>
                        </a:tabLst>
                      </a:pPr>
                      <a:r>
                        <a:rPr lang="sk-SK" sz="1100" b="0" spc="-5">
                          <a:solidFill>
                            <a:schemeClr val="tx1"/>
                          </a:solidFill>
                          <a:effectLst/>
                        </a:rPr>
                        <a:t>12</a:t>
                      </a:r>
                      <a:r>
                        <a:rPr lang="sk-SK" sz="1100" b="0">
                          <a:solidFill>
                            <a:schemeClr val="tx1"/>
                          </a:solidFill>
                          <a:effectLst/>
                        </a:rPr>
                        <a:t>.Presťaho</a:t>
                      </a:r>
                      <a:r>
                        <a:rPr lang="sk-SK" sz="1100" b="0" spc="-5">
                          <a:solidFill>
                            <a:schemeClr val="tx1"/>
                          </a:solidFill>
                          <a:effectLst/>
                        </a:rPr>
                        <a:t>v</a:t>
                      </a:r>
                      <a:r>
                        <a:rPr lang="sk-SK" sz="1100" b="0">
                          <a:solidFill>
                            <a:schemeClr val="tx1"/>
                          </a:solidFill>
                          <a:effectLst/>
                        </a:rPr>
                        <a:t>aťsa</a:t>
                      </a:r>
                      <a:endParaRPr lang="sk-SK" sz="11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6962995"/>
                  </a:ext>
                </a:extLst>
              </a:tr>
              <a:tr h="236855">
                <a:tc>
                  <a:txBody>
                    <a:bodyPr/>
                    <a:lstStyle/>
                    <a:p>
                      <a:pPr marL="75565" algn="l">
                        <a:lnSpc>
                          <a:spcPct val="115000"/>
                        </a:lnSpc>
                        <a:spcBef>
                          <a:spcPts val="10"/>
                        </a:spcBef>
                        <a:spcAft>
                          <a:spcPts val="1000"/>
                        </a:spcAft>
                      </a:pPr>
                      <a:r>
                        <a:rPr lang="sk-SK" sz="1100" b="0" spc="-5" dirty="0">
                          <a:solidFill>
                            <a:schemeClr val="tx1"/>
                          </a:solidFill>
                          <a:effectLst/>
                        </a:rPr>
                        <a:t>3</a:t>
                      </a:r>
                      <a:r>
                        <a:rPr lang="sk-SK" sz="1100" b="0" dirty="0">
                          <a:solidFill>
                            <a:schemeClr val="tx1"/>
                          </a:solidFill>
                          <a:effectLst/>
                        </a:rPr>
                        <a:t>. Na</a:t>
                      </a:r>
                      <a:r>
                        <a:rPr lang="sk-SK" sz="1100" b="0" spc="-5" dirty="0">
                          <a:solidFill>
                            <a:schemeClr val="tx1"/>
                          </a:solidFill>
                          <a:effectLst/>
                        </a:rPr>
                        <a:t>r</a:t>
                      </a:r>
                      <a:r>
                        <a:rPr lang="sk-SK" sz="1100" b="0" dirty="0">
                          <a:solidFill>
                            <a:schemeClr val="tx1"/>
                          </a:solidFill>
                          <a:effectLst/>
                        </a:rPr>
                        <a:t>o</a:t>
                      </a:r>
                      <a:r>
                        <a:rPr lang="sk-SK" sz="1100" b="0" spc="-5" dirty="0">
                          <a:solidFill>
                            <a:schemeClr val="tx1"/>
                          </a:solidFill>
                          <a:effectLst/>
                        </a:rPr>
                        <a:t>d</a:t>
                      </a:r>
                      <a:r>
                        <a:rPr lang="sk-SK" sz="1100" b="0" dirty="0">
                          <a:solidFill>
                            <a:schemeClr val="tx1"/>
                          </a:solidFill>
                          <a:effectLst/>
                        </a:rPr>
                        <a:t>iť sa</a:t>
                      </a:r>
                      <a:endParaRPr lang="sk-SK"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540385" algn="l"/>
                        </a:tabLst>
                      </a:pPr>
                      <a:r>
                        <a:rPr lang="sk-SK" sz="1100" b="0" spc="-5" dirty="0">
                          <a:solidFill>
                            <a:schemeClr val="tx1"/>
                          </a:solidFill>
                          <a:effectLst/>
                        </a:rPr>
                        <a:t>13</a:t>
                      </a:r>
                      <a:r>
                        <a:rPr lang="sk-SK" sz="1100" b="0" dirty="0">
                          <a:solidFill>
                            <a:schemeClr val="tx1"/>
                          </a:solidFill>
                          <a:effectLst/>
                        </a:rPr>
                        <a:t>.</a:t>
                      </a:r>
                      <a:r>
                        <a:rPr lang="sk-SK" sz="1100" b="0" spc="-5" dirty="0">
                          <a:solidFill>
                            <a:schemeClr val="tx1"/>
                          </a:solidFill>
                          <a:effectLst/>
                        </a:rPr>
                        <a:t>V</a:t>
                      </a:r>
                      <a:r>
                        <a:rPr lang="sk-SK" sz="1100" b="0" spc="5" dirty="0">
                          <a:solidFill>
                            <a:schemeClr val="tx1"/>
                          </a:solidFill>
                          <a:effectLst/>
                        </a:rPr>
                        <a:t>y</a:t>
                      </a:r>
                      <a:r>
                        <a:rPr lang="sk-SK" sz="1100" b="0" spc="-5" dirty="0">
                          <a:solidFill>
                            <a:schemeClr val="tx1"/>
                          </a:solidFill>
                          <a:effectLst/>
                        </a:rPr>
                        <a:t>r</a:t>
                      </a:r>
                      <a:r>
                        <a:rPr lang="sk-SK" sz="1100" b="0" dirty="0">
                          <a:solidFill>
                            <a:schemeClr val="tx1"/>
                          </a:solidFill>
                          <a:effectLst/>
                        </a:rPr>
                        <a:t>ásť</a:t>
                      </a:r>
                      <a:endParaRPr lang="sk-SK"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94813605"/>
                  </a:ext>
                </a:extLst>
              </a:tr>
              <a:tr h="236855">
                <a:tc>
                  <a:txBody>
                    <a:bodyPr/>
                    <a:lstStyle/>
                    <a:p>
                      <a:pPr marL="75565" algn="l">
                        <a:lnSpc>
                          <a:spcPct val="115000"/>
                        </a:lnSpc>
                        <a:spcAft>
                          <a:spcPts val="1000"/>
                        </a:spcAft>
                      </a:pPr>
                      <a:r>
                        <a:rPr lang="sk-SK" sz="1100" b="0" spc="-5" dirty="0">
                          <a:solidFill>
                            <a:schemeClr val="tx1"/>
                          </a:solidFill>
                          <a:effectLst/>
                        </a:rPr>
                        <a:t>4</a:t>
                      </a:r>
                      <a:r>
                        <a:rPr lang="sk-SK" sz="1100" b="0" dirty="0">
                          <a:solidFill>
                            <a:schemeClr val="tx1"/>
                          </a:solidFill>
                          <a:effectLst/>
                        </a:rPr>
                        <a:t>. Bles</a:t>
                      </a:r>
                      <a:r>
                        <a:rPr lang="sk-SK" sz="1100" b="0" spc="-5" dirty="0">
                          <a:solidFill>
                            <a:schemeClr val="tx1"/>
                          </a:solidFill>
                          <a:effectLst/>
                        </a:rPr>
                        <a:t>k</a:t>
                      </a:r>
                      <a:endParaRPr lang="sk-SK"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1000"/>
                        </a:spcAft>
                      </a:pPr>
                      <a:r>
                        <a:rPr lang="sk-SK" sz="1100" b="0" spc="-5">
                          <a:solidFill>
                            <a:schemeClr val="tx1"/>
                          </a:solidFill>
                          <a:effectLst/>
                        </a:rPr>
                        <a:t>14</a:t>
                      </a:r>
                      <a:r>
                        <a:rPr lang="sk-SK" sz="1100" b="0">
                          <a:solidFill>
                            <a:schemeClr val="tx1"/>
                          </a:solidFill>
                          <a:effectLst/>
                        </a:rPr>
                        <a:t>. Otec</a:t>
                      </a:r>
                      <a:endParaRPr lang="sk-SK" sz="11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8599263"/>
                  </a:ext>
                </a:extLst>
              </a:tr>
              <a:tr h="236855">
                <a:tc>
                  <a:txBody>
                    <a:bodyPr/>
                    <a:lstStyle/>
                    <a:p>
                      <a:pPr marL="75565" algn="l">
                        <a:lnSpc>
                          <a:spcPct val="115000"/>
                        </a:lnSpc>
                        <a:spcAft>
                          <a:spcPts val="1000"/>
                        </a:spcAft>
                      </a:pPr>
                      <a:r>
                        <a:rPr lang="sk-SK" sz="1100" b="0" spc="-5" dirty="0">
                          <a:solidFill>
                            <a:schemeClr val="tx1"/>
                          </a:solidFill>
                          <a:effectLst/>
                        </a:rPr>
                        <a:t>5</a:t>
                      </a:r>
                      <a:r>
                        <a:rPr lang="sk-SK" sz="1100" b="0" dirty="0">
                          <a:solidFill>
                            <a:schemeClr val="tx1"/>
                          </a:solidFill>
                          <a:effectLst/>
                        </a:rPr>
                        <a:t>. Nastú</a:t>
                      </a:r>
                      <a:r>
                        <a:rPr lang="sk-SK" sz="1100" b="0" spc="5" dirty="0">
                          <a:solidFill>
                            <a:schemeClr val="tx1"/>
                          </a:solidFill>
                          <a:effectLst/>
                        </a:rPr>
                        <a:t>p</a:t>
                      </a:r>
                      <a:r>
                        <a:rPr lang="sk-SK" sz="1100" b="0" dirty="0">
                          <a:solidFill>
                            <a:schemeClr val="tx1"/>
                          </a:solidFill>
                          <a:effectLst/>
                        </a:rPr>
                        <a:t>iť </a:t>
                      </a:r>
                      <a:r>
                        <a:rPr lang="sk-SK" sz="1100" b="0" spc="-5" dirty="0">
                          <a:solidFill>
                            <a:schemeClr val="tx1"/>
                          </a:solidFill>
                          <a:effectLst/>
                        </a:rPr>
                        <a:t>d</a:t>
                      </a:r>
                      <a:r>
                        <a:rPr lang="sk-SK" sz="1100" b="0" dirty="0">
                          <a:solidFill>
                            <a:schemeClr val="tx1"/>
                          </a:solidFill>
                          <a:effectLst/>
                        </a:rPr>
                        <a:t>o š</a:t>
                      </a:r>
                      <a:r>
                        <a:rPr lang="sk-SK" sz="1100" b="0" spc="-5" dirty="0">
                          <a:solidFill>
                            <a:schemeClr val="tx1"/>
                          </a:solidFill>
                          <a:effectLst/>
                        </a:rPr>
                        <a:t>k</a:t>
                      </a:r>
                      <a:r>
                        <a:rPr lang="sk-SK" sz="1100" b="0" dirty="0">
                          <a:solidFill>
                            <a:schemeClr val="tx1"/>
                          </a:solidFill>
                          <a:effectLst/>
                        </a:rPr>
                        <a:t>oly   </a:t>
                      </a:r>
                      <a:endParaRPr lang="sk-SK"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540385" algn="l"/>
                        </a:tabLst>
                      </a:pPr>
                      <a:r>
                        <a:rPr lang="sk-SK" sz="1100" b="0" spc="-5">
                          <a:solidFill>
                            <a:schemeClr val="tx1"/>
                          </a:solidFill>
                          <a:effectLst/>
                        </a:rPr>
                        <a:t>15</a:t>
                      </a:r>
                      <a:r>
                        <a:rPr lang="sk-SK" sz="1100" b="0">
                          <a:solidFill>
                            <a:schemeClr val="tx1"/>
                          </a:solidFill>
                          <a:effectLst/>
                        </a:rPr>
                        <a:t>.</a:t>
                      </a:r>
                      <a:r>
                        <a:rPr lang="sk-SK" sz="1100" b="0" spc="-5">
                          <a:solidFill>
                            <a:schemeClr val="tx1"/>
                          </a:solidFill>
                          <a:effectLst/>
                        </a:rPr>
                        <a:t>Vý</a:t>
                      </a:r>
                      <a:r>
                        <a:rPr lang="sk-SK" sz="1100" b="0">
                          <a:solidFill>
                            <a:schemeClr val="tx1"/>
                          </a:solidFill>
                          <a:effectLst/>
                        </a:rPr>
                        <a:t>bu</a:t>
                      </a:r>
                      <a:r>
                        <a:rPr lang="sk-SK" sz="1100" b="0" spc="-5">
                          <a:solidFill>
                            <a:schemeClr val="tx1"/>
                          </a:solidFill>
                          <a:effectLst/>
                        </a:rPr>
                        <a:t>c</a:t>
                      </a:r>
                      <a:r>
                        <a:rPr lang="sk-SK" sz="1100" b="0">
                          <a:solidFill>
                            <a:schemeClr val="tx1"/>
                          </a:solidFill>
                          <a:effectLst/>
                        </a:rPr>
                        <a:t>h</a:t>
                      </a:r>
                      <a:endParaRPr lang="sk-SK" sz="11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06870695"/>
                  </a:ext>
                </a:extLst>
              </a:tr>
              <a:tr h="236855">
                <a:tc>
                  <a:txBody>
                    <a:bodyPr/>
                    <a:lstStyle/>
                    <a:p>
                      <a:pPr marL="75565" algn="l">
                        <a:lnSpc>
                          <a:spcPct val="115000"/>
                        </a:lnSpc>
                        <a:spcAft>
                          <a:spcPts val="1000"/>
                        </a:spcAft>
                      </a:pPr>
                      <a:r>
                        <a:rPr lang="sk-SK" sz="1100" b="0" spc="-5" dirty="0">
                          <a:solidFill>
                            <a:schemeClr val="tx1"/>
                          </a:solidFill>
                          <a:effectLst/>
                        </a:rPr>
                        <a:t>6</a:t>
                      </a:r>
                      <a:r>
                        <a:rPr lang="sk-SK" sz="1100" b="0" dirty="0">
                          <a:solidFill>
                            <a:schemeClr val="tx1"/>
                          </a:solidFill>
                          <a:effectLst/>
                        </a:rPr>
                        <a:t>. Zom</a:t>
                      </a:r>
                      <a:r>
                        <a:rPr lang="sk-SK" sz="1100" b="0" spc="-5" dirty="0">
                          <a:solidFill>
                            <a:schemeClr val="tx1"/>
                          </a:solidFill>
                          <a:effectLst/>
                        </a:rPr>
                        <a:t>r</a:t>
                      </a:r>
                      <a:r>
                        <a:rPr lang="sk-SK" sz="1100" b="0" dirty="0">
                          <a:solidFill>
                            <a:schemeClr val="tx1"/>
                          </a:solidFill>
                          <a:effectLst/>
                        </a:rPr>
                        <a:t>i</a:t>
                      </a:r>
                      <a:r>
                        <a:rPr lang="sk-SK" sz="1100" b="0" spc="5" dirty="0">
                          <a:solidFill>
                            <a:schemeClr val="tx1"/>
                          </a:solidFill>
                          <a:effectLst/>
                        </a:rPr>
                        <a:t>e</a:t>
                      </a:r>
                      <a:r>
                        <a:rPr lang="sk-SK" sz="1100" b="0" dirty="0">
                          <a:solidFill>
                            <a:schemeClr val="tx1"/>
                          </a:solidFill>
                          <a:effectLst/>
                        </a:rPr>
                        <a:t>ť</a:t>
                      </a:r>
                      <a:endParaRPr lang="sk-SK"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540385" algn="l"/>
                        </a:tabLst>
                      </a:pPr>
                      <a:r>
                        <a:rPr lang="sk-SK" sz="1100" b="0" spc="-5">
                          <a:solidFill>
                            <a:schemeClr val="tx1"/>
                          </a:solidFill>
                          <a:effectLst/>
                        </a:rPr>
                        <a:t>16</a:t>
                      </a:r>
                      <a:r>
                        <a:rPr lang="sk-SK" sz="1100" b="0">
                          <a:solidFill>
                            <a:schemeClr val="tx1"/>
                          </a:solidFill>
                          <a:effectLst/>
                        </a:rPr>
                        <a:t>. Ra</a:t>
                      </a:r>
                      <a:r>
                        <a:rPr lang="sk-SK" sz="1100" b="0" spc="-5">
                          <a:solidFill>
                            <a:schemeClr val="tx1"/>
                          </a:solidFill>
                          <a:effectLst/>
                        </a:rPr>
                        <a:t>k</a:t>
                      </a:r>
                      <a:r>
                        <a:rPr lang="sk-SK" sz="1100" b="0">
                          <a:solidFill>
                            <a:schemeClr val="tx1"/>
                          </a:solidFill>
                          <a:effectLst/>
                        </a:rPr>
                        <a:t>e</a:t>
                      </a:r>
                      <a:r>
                        <a:rPr lang="sk-SK" sz="1100" b="0" spc="5">
                          <a:solidFill>
                            <a:schemeClr val="tx1"/>
                          </a:solidFill>
                          <a:effectLst/>
                        </a:rPr>
                        <a:t>t</a:t>
                      </a:r>
                      <a:r>
                        <a:rPr lang="sk-SK" sz="1100" b="0">
                          <a:solidFill>
                            <a:schemeClr val="tx1"/>
                          </a:solidFill>
                          <a:effectLst/>
                        </a:rPr>
                        <a:t>a</a:t>
                      </a:r>
                      <a:endParaRPr lang="sk-SK" sz="11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62322481"/>
                  </a:ext>
                </a:extLst>
              </a:tr>
              <a:tr h="236855">
                <a:tc>
                  <a:txBody>
                    <a:bodyPr/>
                    <a:lstStyle/>
                    <a:p>
                      <a:pPr marL="75565" algn="l">
                        <a:lnSpc>
                          <a:spcPct val="115000"/>
                        </a:lnSpc>
                        <a:spcAft>
                          <a:spcPts val="1000"/>
                        </a:spcAft>
                      </a:pPr>
                      <a:r>
                        <a:rPr lang="sk-SK" sz="1100" b="0" spc="-5" dirty="0">
                          <a:solidFill>
                            <a:schemeClr val="tx1"/>
                          </a:solidFill>
                          <a:effectLst/>
                        </a:rPr>
                        <a:t>7</a:t>
                      </a:r>
                      <a:r>
                        <a:rPr lang="sk-SK" sz="1100" b="0" dirty="0">
                          <a:solidFill>
                            <a:schemeClr val="tx1"/>
                          </a:solidFill>
                          <a:effectLst/>
                        </a:rPr>
                        <a:t>. </a:t>
                      </a:r>
                      <a:r>
                        <a:rPr lang="sk-SK" sz="1100" b="0" spc="-5" dirty="0">
                          <a:solidFill>
                            <a:schemeClr val="tx1"/>
                          </a:solidFill>
                          <a:effectLst/>
                        </a:rPr>
                        <a:t>Ož</a:t>
                      </a:r>
                      <a:r>
                        <a:rPr lang="sk-SK" sz="1100" b="0" dirty="0">
                          <a:solidFill>
                            <a:schemeClr val="tx1"/>
                          </a:solidFill>
                          <a:effectLst/>
                        </a:rPr>
                        <a:t>e</a:t>
                      </a:r>
                      <a:r>
                        <a:rPr lang="sk-SK" sz="1100" b="0" spc="5" dirty="0">
                          <a:solidFill>
                            <a:schemeClr val="tx1"/>
                          </a:solidFill>
                          <a:effectLst/>
                        </a:rPr>
                        <a:t>n</a:t>
                      </a:r>
                      <a:r>
                        <a:rPr lang="sk-SK" sz="1100" b="0" dirty="0">
                          <a:solidFill>
                            <a:schemeClr val="tx1"/>
                          </a:solidFill>
                          <a:effectLst/>
                        </a:rPr>
                        <a:t>iť sa/</a:t>
                      </a:r>
                      <a:r>
                        <a:rPr lang="sk-SK" sz="1100" b="0" spc="-5" dirty="0">
                          <a:solidFill>
                            <a:schemeClr val="tx1"/>
                          </a:solidFill>
                          <a:effectLst/>
                        </a:rPr>
                        <a:t>Vyd</a:t>
                      </a:r>
                      <a:r>
                        <a:rPr lang="sk-SK" sz="1100" b="0" dirty="0">
                          <a:solidFill>
                            <a:schemeClr val="tx1"/>
                          </a:solidFill>
                          <a:effectLst/>
                        </a:rPr>
                        <a:t>ať sa</a:t>
                      </a:r>
                      <a:endParaRPr lang="sk-SK"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540385" algn="l"/>
                        </a:tabLst>
                      </a:pPr>
                      <a:r>
                        <a:rPr lang="sk-SK" sz="1100" b="0" spc="-5">
                          <a:solidFill>
                            <a:schemeClr val="tx1"/>
                          </a:solidFill>
                          <a:effectLst/>
                        </a:rPr>
                        <a:t>17</a:t>
                      </a:r>
                      <a:r>
                        <a:rPr lang="sk-SK" sz="1100" b="0">
                          <a:solidFill>
                            <a:schemeClr val="tx1"/>
                          </a:solidFill>
                          <a:effectLst/>
                        </a:rPr>
                        <a:t>. U</a:t>
                      </a:r>
                      <a:r>
                        <a:rPr lang="sk-SK" sz="1100" b="0" spc="5">
                          <a:solidFill>
                            <a:schemeClr val="tx1"/>
                          </a:solidFill>
                          <a:effectLst/>
                        </a:rPr>
                        <a:t>j</a:t>
                      </a:r>
                      <a:r>
                        <a:rPr lang="sk-SK" sz="1100" b="0">
                          <a:solidFill>
                            <a:schemeClr val="tx1"/>
                          </a:solidFill>
                          <a:effectLst/>
                        </a:rPr>
                        <a:t>o, str</a:t>
                      </a:r>
                      <a:r>
                        <a:rPr lang="sk-SK" sz="1100" b="0" spc="-5">
                          <a:solidFill>
                            <a:schemeClr val="tx1"/>
                          </a:solidFill>
                          <a:effectLst/>
                        </a:rPr>
                        <a:t>ýk</a:t>
                      </a:r>
                      <a:r>
                        <a:rPr lang="sk-SK" sz="1100" b="0">
                          <a:solidFill>
                            <a:schemeClr val="tx1"/>
                          </a:solidFill>
                          <a:effectLst/>
                        </a:rPr>
                        <a:t>o</a:t>
                      </a:r>
                      <a:endParaRPr lang="sk-SK" sz="11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48130996"/>
                  </a:ext>
                </a:extLst>
              </a:tr>
              <a:tr h="236855">
                <a:tc>
                  <a:txBody>
                    <a:bodyPr/>
                    <a:lstStyle/>
                    <a:p>
                      <a:pPr marL="75565" algn="l">
                        <a:lnSpc>
                          <a:spcPct val="115000"/>
                        </a:lnSpc>
                        <a:spcAft>
                          <a:spcPts val="1000"/>
                        </a:spcAft>
                      </a:pPr>
                      <a:r>
                        <a:rPr lang="sk-SK" sz="1100" b="0" spc="-5" dirty="0">
                          <a:solidFill>
                            <a:schemeClr val="tx1"/>
                          </a:solidFill>
                          <a:effectLst/>
                        </a:rPr>
                        <a:t>8</a:t>
                      </a:r>
                      <a:r>
                        <a:rPr lang="sk-SK" sz="1100" b="0" dirty="0">
                          <a:solidFill>
                            <a:schemeClr val="tx1"/>
                          </a:solidFill>
                          <a:effectLst/>
                        </a:rPr>
                        <a:t>.</a:t>
                      </a:r>
                      <a:r>
                        <a:rPr lang="sk-SK" sz="1100" b="0" spc="5" dirty="0">
                          <a:solidFill>
                            <a:schemeClr val="tx1"/>
                          </a:solidFill>
                          <a:effectLst/>
                        </a:rPr>
                        <a:t> H</a:t>
                      </a:r>
                      <a:r>
                        <a:rPr lang="sk-SK" sz="1100" b="0" spc="-5" dirty="0">
                          <a:solidFill>
                            <a:schemeClr val="tx1"/>
                          </a:solidFill>
                          <a:effectLst/>
                        </a:rPr>
                        <a:t>v</a:t>
                      </a:r>
                      <a:r>
                        <a:rPr lang="sk-SK" sz="1100" b="0" dirty="0">
                          <a:solidFill>
                            <a:schemeClr val="tx1"/>
                          </a:solidFill>
                          <a:effectLst/>
                        </a:rPr>
                        <a:t>i</a:t>
                      </a:r>
                      <a:r>
                        <a:rPr lang="sk-SK" sz="1100" b="0" spc="5" dirty="0">
                          <a:solidFill>
                            <a:schemeClr val="tx1"/>
                          </a:solidFill>
                          <a:effectLst/>
                        </a:rPr>
                        <a:t>e</a:t>
                      </a:r>
                      <a:r>
                        <a:rPr lang="sk-SK" sz="1100" b="0" spc="-5" dirty="0">
                          <a:solidFill>
                            <a:schemeClr val="tx1"/>
                          </a:solidFill>
                          <a:effectLst/>
                        </a:rPr>
                        <a:t>zd</a:t>
                      </a:r>
                      <a:r>
                        <a:rPr lang="sk-SK" sz="1100" b="0" dirty="0">
                          <a:solidFill>
                            <a:schemeClr val="tx1"/>
                          </a:solidFill>
                          <a:effectLst/>
                        </a:rPr>
                        <a:t>a</a:t>
                      </a:r>
                      <a:endParaRPr lang="sk-SK"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540385" algn="l"/>
                        </a:tabLst>
                      </a:pPr>
                      <a:r>
                        <a:rPr lang="sk-SK" sz="1100" b="0" spc="-5">
                          <a:solidFill>
                            <a:schemeClr val="tx1"/>
                          </a:solidFill>
                          <a:effectLst/>
                        </a:rPr>
                        <a:t>18</a:t>
                      </a:r>
                      <a:r>
                        <a:rPr lang="sk-SK" sz="1100" b="0">
                          <a:solidFill>
                            <a:schemeClr val="tx1"/>
                          </a:solidFill>
                          <a:effectLst/>
                        </a:rPr>
                        <a:t>. Z</a:t>
                      </a:r>
                      <a:r>
                        <a:rPr lang="sk-SK" sz="1100" b="0" spc="5">
                          <a:solidFill>
                            <a:schemeClr val="tx1"/>
                          </a:solidFill>
                          <a:effectLst/>
                        </a:rPr>
                        <a:t>áp</a:t>
                      </a:r>
                      <a:r>
                        <a:rPr lang="sk-SK" sz="1100" b="0">
                          <a:solidFill>
                            <a:schemeClr val="tx1"/>
                          </a:solidFill>
                          <a:effectLst/>
                        </a:rPr>
                        <a:t>la</a:t>
                      </a:r>
                      <a:r>
                        <a:rPr lang="sk-SK" sz="1100" b="0" spc="-5">
                          <a:solidFill>
                            <a:schemeClr val="tx1"/>
                          </a:solidFill>
                          <a:effectLst/>
                        </a:rPr>
                        <a:t>v</a:t>
                      </a:r>
                      <a:r>
                        <a:rPr lang="sk-SK" sz="1100" b="0">
                          <a:solidFill>
                            <a:schemeClr val="tx1"/>
                          </a:solidFill>
                          <a:effectLst/>
                        </a:rPr>
                        <a:t>a</a:t>
                      </a:r>
                      <a:endParaRPr lang="sk-SK" sz="1100" b="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8496239"/>
                  </a:ext>
                </a:extLst>
              </a:tr>
              <a:tr h="236855">
                <a:tc>
                  <a:txBody>
                    <a:bodyPr/>
                    <a:lstStyle/>
                    <a:p>
                      <a:pPr marL="75565" algn="l">
                        <a:lnSpc>
                          <a:spcPct val="115000"/>
                        </a:lnSpc>
                        <a:spcAft>
                          <a:spcPts val="1000"/>
                        </a:spcAft>
                      </a:pPr>
                      <a:r>
                        <a:rPr lang="sk-SK" sz="1100" b="0" spc="-5" dirty="0">
                          <a:solidFill>
                            <a:schemeClr val="tx1"/>
                          </a:solidFill>
                          <a:effectLst/>
                        </a:rPr>
                        <a:t>9</a:t>
                      </a:r>
                      <a:r>
                        <a:rPr lang="sk-SK" sz="1100" b="0" dirty="0">
                          <a:solidFill>
                            <a:schemeClr val="tx1"/>
                          </a:solidFill>
                          <a:effectLst/>
                        </a:rPr>
                        <a:t>. </a:t>
                      </a:r>
                      <a:r>
                        <a:rPr lang="sk-SK" sz="1100" b="0" spc="5" dirty="0">
                          <a:solidFill>
                            <a:schemeClr val="tx1"/>
                          </a:solidFill>
                          <a:effectLst/>
                        </a:rPr>
                        <a:t>L</a:t>
                      </a:r>
                      <a:r>
                        <a:rPr lang="sk-SK" sz="1100" b="0" dirty="0">
                          <a:solidFill>
                            <a:schemeClr val="tx1"/>
                          </a:solidFill>
                          <a:effectLst/>
                        </a:rPr>
                        <a:t>es                                                                                        </a:t>
                      </a:r>
                      <a:endParaRPr lang="sk-SK"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540385" algn="l"/>
                        </a:tabLst>
                      </a:pPr>
                      <a:r>
                        <a:rPr lang="sk-SK" sz="1100" b="0" spc="-5" dirty="0">
                          <a:solidFill>
                            <a:schemeClr val="tx1"/>
                          </a:solidFill>
                          <a:effectLst/>
                        </a:rPr>
                        <a:t>19</a:t>
                      </a:r>
                      <a:r>
                        <a:rPr lang="sk-SK" sz="1100" b="0" dirty="0">
                          <a:solidFill>
                            <a:schemeClr val="tx1"/>
                          </a:solidFill>
                          <a:effectLst/>
                        </a:rPr>
                        <a:t>.</a:t>
                      </a:r>
                      <a:r>
                        <a:rPr lang="sk-SK" sz="1100" b="0" spc="5" dirty="0">
                          <a:solidFill>
                            <a:schemeClr val="tx1"/>
                          </a:solidFill>
                          <a:effectLst/>
                        </a:rPr>
                        <a:t> S</a:t>
                      </a:r>
                      <a:r>
                        <a:rPr lang="sk-SK" sz="1100" b="0" spc="-5" dirty="0">
                          <a:solidFill>
                            <a:schemeClr val="tx1"/>
                          </a:solidFill>
                          <a:effectLst/>
                        </a:rPr>
                        <a:t>y</a:t>
                      </a:r>
                      <a:r>
                        <a:rPr lang="sk-SK" sz="1100" b="0" dirty="0">
                          <a:solidFill>
                            <a:schemeClr val="tx1"/>
                          </a:solidFill>
                          <a:effectLst/>
                        </a:rPr>
                        <a:t>n</a:t>
                      </a:r>
                      <a:endParaRPr lang="sk-SK"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65632529"/>
                  </a:ext>
                </a:extLst>
              </a:tr>
              <a:tr h="236855">
                <a:tc>
                  <a:txBody>
                    <a:bodyPr/>
                    <a:lstStyle/>
                    <a:p>
                      <a:pPr algn="just">
                        <a:lnSpc>
                          <a:spcPct val="115000"/>
                        </a:lnSpc>
                        <a:spcAft>
                          <a:spcPts val="1000"/>
                        </a:spcAft>
                        <a:tabLst>
                          <a:tab pos="540385" algn="l"/>
                        </a:tabLst>
                      </a:pPr>
                      <a:r>
                        <a:rPr lang="sk-SK" sz="1100" b="0" spc="-5" dirty="0">
                          <a:solidFill>
                            <a:schemeClr val="tx1"/>
                          </a:solidFill>
                          <a:effectLst/>
                        </a:rPr>
                        <a:t>10</a:t>
                      </a:r>
                      <a:r>
                        <a:rPr lang="sk-SK" sz="1100" b="0" dirty="0">
                          <a:solidFill>
                            <a:schemeClr val="tx1"/>
                          </a:solidFill>
                          <a:effectLst/>
                        </a:rPr>
                        <a:t>. Ne</a:t>
                      </a:r>
                      <a:r>
                        <a:rPr lang="sk-SK" sz="1100" b="0" spc="5" dirty="0">
                          <a:solidFill>
                            <a:schemeClr val="tx1"/>
                          </a:solidFill>
                          <a:effectLst/>
                        </a:rPr>
                        <a:t>t</a:t>
                      </a:r>
                      <a:r>
                        <a:rPr lang="sk-SK" sz="1100" b="0" dirty="0">
                          <a:solidFill>
                            <a:schemeClr val="tx1"/>
                          </a:solidFill>
                          <a:effectLst/>
                        </a:rPr>
                        <a:t>er</a:t>
                      </a:r>
                      <a:endParaRPr lang="sk-SK" sz="11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tabLst>
                          <a:tab pos="540385" algn="l"/>
                        </a:tabLst>
                      </a:pPr>
                      <a:r>
                        <a:rPr lang="sk-SK" sz="1100" spc="-5" dirty="0">
                          <a:effectLst/>
                        </a:rPr>
                        <a:t>20</a:t>
                      </a:r>
                      <a:r>
                        <a:rPr lang="sk-SK" sz="1100" dirty="0">
                          <a:effectLst/>
                        </a:rPr>
                        <a:t>.</a:t>
                      </a:r>
                      <a:r>
                        <a:rPr lang="sk-SK" sz="1100" spc="5" dirty="0">
                          <a:effectLst/>
                        </a:rPr>
                        <a:t> S</a:t>
                      </a:r>
                      <a:r>
                        <a:rPr lang="sk-SK" sz="1100" spc="-5" dirty="0">
                          <a:effectLst/>
                        </a:rPr>
                        <a:t>y</a:t>
                      </a:r>
                      <a:r>
                        <a:rPr lang="sk-SK" sz="1100" dirty="0">
                          <a:effectLst/>
                        </a:rPr>
                        <a:t>no</a:t>
                      </a:r>
                      <a:r>
                        <a:rPr lang="sk-SK" sz="1100" spc="-5" dirty="0">
                          <a:effectLst/>
                        </a:rPr>
                        <a:t>v</a:t>
                      </a:r>
                      <a:r>
                        <a:rPr lang="sk-SK" sz="1100" dirty="0">
                          <a:effectLst/>
                        </a:rPr>
                        <a:t>ec</a:t>
                      </a:r>
                      <a:endParaRPr lang="sk-SK"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5036579"/>
                  </a:ext>
                </a:extLst>
              </a:tr>
            </a:tbl>
          </a:graphicData>
        </a:graphic>
      </p:graphicFrame>
      <p:sp>
        <p:nvSpPr>
          <p:cNvPr id="11" name="BlokTextu 10">
            <a:extLst>
              <a:ext uri="{FF2B5EF4-FFF2-40B4-BE49-F238E27FC236}">
                <a16:creationId xmlns:a16="http://schemas.microsoft.com/office/drawing/2014/main" id="{08EA97E1-141E-44EC-B813-D79963519A4C}"/>
              </a:ext>
            </a:extLst>
          </p:cNvPr>
          <p:cNvSpPr txBox="1"/>
          <p:nvPr/>
        </p:nvSpPr>
        <p:spPr>
          <a:xfrm>
            <a:off x="4774556" y="3609020"/>
            <a:ext cx="3292608" cy="456985"/>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tabLst>
                <a:tab pos="540385" algn="l"/>
              </a:tabLst>
            </a:pPr>
            <a:r>
              <a:rPr lang="sk-SK" sz="1800" b="1" dirty="0">
                <a:effectLst/>
                <a:ea typeface="Times New Roman" panose="02020603050405020304" pitchFamily="18" charset="0"/>
              </a:rPr>
              <a:t>Slovná zásoba k tajničke</a:t>
            </a:r>
            <a:endParaRPr lang="sk-SK" sz="1800" dirty="0">
              <a:effectLst/>
              <a:ea typeface="Times New Roman" panose="02020603050405020304" pitchFamily="18" charset="0"/>
            </a:endParaRPr>
          </a:p>
        </p:txBody>
      </p:sp>
    </p:spTree>
    <p:extLst>
      <p:ext uri="{BB962C8B-B14F-4D97-AF65-F5344CB8AC3E}">
        <p14:creationId xmlns:p14="http://schemas.microsoft.com/office/powerpoint/2010/main" val="185957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372BB9C3-285C-474A-B5F7-621CFCAB9CAE}"/>
              </a:ext>
            </a:extLst>
          </p:cNvPr>
          <p:cNvSpPr>
            <a:spLocks noGrp="1"/>
          </p:cNvSpPr>
          <p:nvPr>
            <p:ph type="title"/>
          </p:nvPr>
        </p:nvSpPr>
        <p:spPr>
          <a:xfrm>
            <a:off x="76757" y="2150"/>
            <a:ext cx="7920880" cy="588680"/>
          </a:xfrm>
        </p:spPr>
        <p:txBody>
          <a:bodyPr>
            <a:normAutofit/>
          </a:bodyPr>
          <a:lstStyle/>
          <a:p>
            <a:r>
              <a:rPr lang="sk-SK" sz="2400" b="1" u="sng" dirty="0">
                <a:solidFill>
                  <a:srgbClr val="FF0000"/>
                </a:solidFill>
                <a:effectLst>
                  <a:outerShdw blurRad="38100" dist="38100" dir="2700000" algn="tl">
                    <a:srgbClr val="000000">
                      <a:alpha val="43137"/>
                    </a:srgbClr>
                  </a:outerShdw>
                </a:effectLst>
              </a:rPr>
              <a:t>3</a:t>
            </a:r>
            <a:r>
              <a:rPr lang="en-US" sz="2400" b="1" u="sng" dirty="0">
                <a:solidFill>
                  <a:srgbClr val="FF0000"/>
                </a:solidFill>
                <a:effectLst>
                  <a:outerShdw blurRad="38100" dist="38100" dir="2700000" algn="tl">
                    <a:srgbClr val="000000">
                      <a:alpha val="43137"/>
                    </a:srgbClr>
                  </a:outerShdw>
                </a:effectLst>
              </a:rPr>
              <a:t>. </a:t>
            </a:r>
            <a:r>
              <a:rPr lang="sk-SK" sz="2400" b="1" u="sng" dirty="0" err="1">
                <a:solidFill>
                  <a:srgbClr val="FF0000"/>
                </a:solidFill>
                <a:effectLst>
                  <a:outerShdw blurRad="38100" dist="38100" dir="2700000" algn="tl">
                    <a:srgbClr val="000000">
                      <a:alpha val="43137"/>
                    </a:srgbClr>
                  </a:outerShdw>
                </a:effectLst>
              </a:rPr>
              <a:t>Expozič</a:t>
            </a:r>
            <a:r>
              <a:rPr lang="en-US" sz="2400" b="1" u="sng" dirty="0" err="1">
                <a:solidFill>
                  <a:srgbClr val="FF0000"/>
                </a:solidFill>
                <a:effectLst>
                  <a:outerShdw blurRad="38100" dist="38100" dir="2700000" algn="tl">
                    <a:srgbClr val="000000">
                      <a:alpha val="43137"/>
                    </a:srgbClr>
                  </a:outerShdw>
                </a:effectLst>
              </a:rPr>
              <a:t>ná</a:t>
            </a:r>
            <a:r>
              <a:rPr lang="en-US" sz="2400" b="1" u="sng" dirty="0">
                <a:solidFill>
                  <a:srgbClr val="FF0000"/>
                </a:solidFill>
                <a:effectLst>
                  <a:outerShdw blurRad="38100" dist="38100" dir="2700000" algn="tl">
                    <a:srgbClr val="000000">
                      <a:alpha val="43137"/>
                    </a:srgbClr>
                  </a:outerShdw>
                </a:effectLst>
              </a:rPr>
              <a:t> </a:t>
            </a:r>
            <a:r>
              <a:rPr lang="en-US" sz="2400" b="1" u="sng" dirty="0" err="1">
                <a:solidFill>
                  <a:srgbClr val="FF0000"/>
                </a:solidFill>
                <a:effectLst>
                  <a:outerShdw blurRad="38100" dist="38100" dir="2700000" algn="tl">
                    <a:srgbClr val="000000">
                      <a:alpha val="43137"/>
                    </a:srgbClr>
                  </a:outerShdw>
                </a:effectLst>
              </a:rPr>
              <a:t>časť</a:t>
            </a:r>
            <a:r>
              <a:rPr lang="en-US" sz="2400" b="1" u="sng" dirty="0">
                <a:solidFill>
                  <a:srgbClr val="FF0000"/>
                </a:solidFill>
                <a:effectLst>
                  <a:outerShdw blurRad="38100" dist="38100" dir="2700000" algn="tl">
                    <a:srgbClr val="000000">
                      <a:alpha val="43137"/>
                    </a:srgbClr>
                  </a:outerShdw>
                </a:effectLst>
              </a:rPr>
              <a:t> </a:t>
            </a:r>
            <a:r>
              <a:rPr lang="en-US" sz="2400" b="1" u="sng" dirty="0" err="1">
                <a:solidFill>
                  <a:srgbClr val="FF0000"/>
                </a:solidFill>
                <a:effectLst>
                  <a:outerShdw blurRad="38100" dist="38100" dir="2700000" algn="tl">
                    <a:srgbClr val="000000">
                      <a:alpha val="43137"/>
                    </a:srgbClr>
                  </a:outerShdw>
                </a:effectLst>
              </a:rPr>
              <a:t>vyučovacej</a:t>
            </a:r>
            <a:r>
              <a:rPr lang="en-US" sz="2400" b="1" u="sng" dirty="0">
                <a:solidFill>
                  <a:srgbClr val="FF0000"/>
                </a:solidFill>
                <a:effectLst>
                  <a:outerShdw blurRad="38100" dist="38100" dir="2700000" algn="tl">
                    <a:srgbClr val="000000">
                      <a:alpha val="43137"/>
                    </a:srgbClr>
                  </a:outerShdw>
                </a:effectLst>
              </a:rPr>
              <a:t> </a:t>
            </a:r>
            <a:r>
              <a:rPr lang="en-US" sz="2400" b="1" u="sng" dirty="0" err="1">
                <a:solidFill>
                  <a:srgbClr val="FF0000"/>
                </a:solidFill>
                <a:effectLst>
                  <a:outerShdw blurRad="38100" dist="38100" dir="2700000" algn="tl">
                    <a:srgbClr val="000000">
                      <a:alpha val="43137"/>
                    </a:srgbClr>
                  </a:outerShdw>
                </a:effectLst>
              </a:rPr>
              <a:t>hodiny</a:t>
            </a:r>
            <a:r>
              <a:rPr lang="sk-SK" sz="2400" b="1" u="sng" dirty="0">
                <a:solidFill>
                  <a:srgbClr val="FF0000"/>
                </a:solidFill>
                <a:effectLst>
                  <a:outerShdw blurRad="38100" dist="38100" dir="2700000" algn="tl">
                    <a:srgbClr val="000000">
                      <a:alpha val="43137"/>
                    </a:srgbClr>
                  </a:outerShdw>
                </a:effectLst>
              </a:rPr>
              <a:t> </a:t>
            </a:r>
            <a:r>
              <a:rPr lang="en-US" sz="2400" u="sng" dirty="0">
                <a:solidFill>
                  <a:srgbClr val="FF0000"/>
                </a:solidFill>
                <a:effectLst>
                  <a:outerShdw blurRad="38100" dist="38100" dir="2700000" algn="tl">
                    <a:srgbClr val="000000">
                      <a:alpha val="43137"/>
                    </a:srgbClr>
                  </a:outerShdw>
                </a:effectLst>
              </a:rPr>
              <a:t>(</a:t>
            </a:r>
            <a:r>
              <a:rPr lang="sk-SK" sz="2400" u="sng" dirty="0">
                <a:solidFill>
                  <a:srgbClr val="FF0000"/>
                </a:solidFill>
                <a:effectLst>
                  <a:outerShdw blurRad="38100" dist="38100" dir="2700000" algn="tl">
                    <a:srgbClr val="000000">
                      <a:alpha val="43137"/>
                    </a:srgbClr>
                  </a:outerShdw>
                </a:effectLst>
              </a:rPr>
              <a:t>15</a:t>
            </a:r>
            <a:r>
              <a:rPr lang="en-US" sz="2400" u="sng" dirty="0">
                <a:solidFill>
                  <a:srgbClr val="FF0000"/>
                </a:solidFill>
                <a:effectLst>
                  <a:outerShdw blurRad="38100" dist="38100" dir="2700000" algn="tl">
                    <a:srgbClr val="000000">
                      <a:alpha val="43137"/>
                    </a:srgbClr>
                  </a:outerShdw>
                </a:effectLst>
              </a:rPr>
              <a:t> min)</a:t>
            </a:r>
            <a:endParaRPr lang="sk-SK" sz="2400" u="sng" dirty="0">
              <a:solidFill>
                <a:srgbClr val="FF0000"/>
              </a:solidFill>
              <a:effectLst>
                <a:outerShdw blurRad="38100" dist="38100" dir="2700000" algn="tl">
                  <a:srgbClr val="000000">
                    <a:alpha val="43137"/>
                  </a:srgbClr>
                </a:outerShdw>
              </a:effectLst>
            </a:endParaRPr>
          </a:p>
        </p:txBody>
      </p:sp>
      <p:pic>
        <p:nvPicPr>
          <p:cNvPr id="12" name="Obrázok 11">
            <a:extLst>
              <a:ext uri="{FF2B5EF4-FFF2-40B4-BE49-F238E27FC236}">
                <a16:creationId xmlns:a16="http://schemas.microsoft.com/office/drawing/2014/main" id="{77E4AC19-3D35-47CD-98F2-67A6B62E2275}"/>
              </a:ext>
            </a:extLst>
          </p:cNvPr>
          <p:cNvPicPr>
            <a:picLocks noChangeAspect="1"/>
          </p:cNvPicPr>
          <p:nvPr/>
        </p:nvPicPr>
        <p:blipFill>
          <a:blip r:embed="rId2" cstate="print"/>
          <a:srcRect/>
          <a:stretch>
            <a:fillRect/>
          </a:stretch>
        </p:blipFill>
        <p:spPr bwMode="auto">
          <a:xfrm>
            <a:off x="4499992" y="2287895"/>
            <a:ext cx="2515550" cy="1708496"/>
          </a:xfrm>
          <a:prstGeom prst="rect">
            <a:avLst/>
          </a:prstGeom>
          <a:noFill/>
          <a:ln w="9525">
            <a:noFill/>
            <a:miter lim="800000"/>
            <a:headEnd/>
            <a:tailEnd/>
          </a:ln>
        </p:spPr>
      </p:pic>
      <p:sp>
        <p:nvSpPr>
          <p:cNvPr id="14" name="BlokTextu 13">
            <a:extLst>
              <a:ext uri="{FF2B5EF4-FFF2-40B4-BE49-F238E27FC236}">
                <a16:creationId xmlns:a16="http://schemas.microsoft.com/office/drawing/2014/main" id="{6F1CD153-C833-4E9D-96A0-60E2ED00DC4B}"/>
              </a:ext>
            </a:extLst>
          </p:cNvPr>
          <p:cNvSpPr txBox="1"/>
          <p:nvPr/>
        </p:nvSpPr>
        <p:spPr>
          <a:xfrm>
            <a:off x="76757" y="607980"/>
            <a:ext cx="7920880" cy="2253630"/>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tabLst>
                <a:tab pos="540385" algn="l"/>
              </a:tabLst>
            </a:pPr>
            <a:r>
              <a:rPr lang="en-US" sz="1800" b="1" u="heavy" dirty="0">
                <a:effectLst/>
                <a:latin typeface="Times New Roman" panose="02020603050405020304" pitchFamily="18" charset="0"/>
                <a:ea typeface="Times New Roman" panose="02020603050405020304" pitchFamily="18" charset="0"/>
              </a:rPr>
              <a:t>Video</a:t>
            </a:r>
            <a:endParaRPr lang="sk-SK" sz="1800" dirty="0">
              <a:effectLst/>
              <a:latin typeface="Times New Roman" panose="02020603050405020304" pitchFamily="18" charset="0"/>
              <a:ea typeface="Times New Roman" panose="02020603050405020304" pitchFamily="18" charset="0"/>
            </a:endParaRPr>
          </a:p>
          <a:p>
            <a:pPr indent="457200" algn="just">
              <a:lnSpc>
                <a:spcPct val="150000"/>
              </a:lnSpc>
              <a:spcAft>
                <a:spcPts val="1000"/>
              </a:spcAft>
              <a:tabLst>
                <a:tab pos="540385" algn="l"/>
              </a:tabLst>
            </a:pPr>
            <a:r>
              <a:rPr lang="sk-SK" sz="1800" dirty="0">
                <a:effectLst/>
                <a:latin typeface="Times New Roman" panose="02020603050405020304" pitchFamily="18" charset="0"/>
                <a:ea typeface="Times New Roman" panose="02020603050405020304" pitchFamily="18" charset="0"/>
              </a:rPr>
              <a:t>Učiteľ v hlavnej časti hodiny spustí žiakom na interaktívnej tabuli video ukážku, ktorá v krátkosti oboznámi žiakov s požiarom v Londýne, ktorý sa uskutočnil v roku 1666. Video ukážka je doplnená o písaný komentár.</a:t>
            </a:r>
            <a:endParaRPr lang="sk-SK" sz="1600" dirty="0">
              <a:effectLst/>
              <a:latin typeface="Calibri" panose="020F0502020204030204" pitchFamily="34" charset="0"/>
              <a:ea typeface="Times New Roman" panose="02020603050405020304" pitchFamily="18" charset="0"/>
            </a:endParaRPr>
          </a:p>
          <a:p>
            <a:pPr algn="just">
              <a:lnSpc>
                <a:spcPct val="150000"/>
              </a:lnSpc>
              <a:spcAft>
                <a:spcPts val="1000"/>
              </a:spcAft>
              <a:tabLst>
                <a:tab pos="540385" algn="l"/>
              </a:tabLst>
            </a:pPr>
            <a:r>
              <a:rPr lang="sk-SK" sz="1800" b="1" dirty="0">
                <a:effectLst/>
                <a:latin typeface="Times New Roman" panose="02020603050405020304" pitchFamily="18" charset="0"/>
                <a:ea typeface="Times New Roman" panose="02020603050405020304" pitchFamily="18" charset="0"/>
              </a:rPr>
              <a:t>Celkový čas video ukážky 3 min a 52 s</a:t>
            </a:r>
            <a:endParaRPr lang="sk-SK" sz="1600" dirty="0">
              <a:effectLst/>
              <a:latin typeface="Calibri" panose="020F0502020204030204" pitchFamily="34" charset="0"/>
              <a:ea typeface="Times New Roman" panose="02020603050405020304" pitchFamily="18" charset="0"/>
            </a:endParaRPr>
          </a:p>
        </p:txBody>
      </p:sp>
      <p:sp>
        <p:nvSpPr>
          <p:cNvPr id="16" name="BlokTextu 15">
            <a:extLst>
              <a:ext uri="{FF2B5EF4-FFF2-40B4-BE49-F238E27FC236}">
                <a16:creationId xmlns:a16="http://schemas.microsoft.com/office/drawing/2014/main" id="{6FA68350-BD4E-4766-A720-22538924C7A4}"/>
              </a:ext>
            </a:extLst>
          </p:cNvPr>
          <p:cNvSpPr txBox="1"/>
          <p:nvPr/>
        </p:nvSpPr>
        <p:spPr>
          <a:xfrm>
            <a:off x="99120" y="3717032"/>
            <a:ext cx="8073280" cy="3079305"/>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tabLst>
                <a:tab pos="540385" algn="l"/>
              </a:tabLst>
            </a:pPr>
            <a:r>
              <a:rPr lang="en-US" sz="1800" b="1" u="heavy" dirty="0" err="1">
                <a:effectLst/>
                <a:latin typeface="Times New Roman" panose="02020603050405020304" pitchFamily="18" charset="0"/>
                <a:ea typeface="Times New Roman" panose="02020603050405020304" pitchFamily="18" charset="0"/>
              </a:rPr>
              <a:t>Krátky</a:t>
            </a:r>
            <a:r>
              <a:rPr lang="en-US" sz="1800" b="1" u="heavy" dirty="0">
                <a:effectLst/>
                <a:latin typeface="Times New Roman" panose="02020603050405020304" pitchFamily="18" charset="0"/>
                <a:ea typeface="Times New Roman" panose="02020603050405020304" pitchFamily="18" charset="0"/>
              </a:rPr>
              <a:t> </a:t>
            </a:r>
            <a:r>
              <a:rPr lang="en-US" sz="1800" b="1" u="heavy" dirty="0" err="1">
                <a:effectLst/>
                <a:latin typeface="Times New Roman" panose="02020603050405020304" pitchFamily="18" charset="0"/>
                <a:ea typeface="Times New Roman" panose="02020603050405020304" pitchFamily="18" charset="0"/>
              </a:rPr>
              <a:t>rozhovor</a:t>
            </a:r>
            <a:r>
              <a:rPr lang="en-US" sz="1800" b="1" u="heavy" dirty="0">
                <a:effectLst/>
                <a:latin typeface="Times New Roman" panose="02020603050405020304" pitchFamily="18" charset="0"/>
                <a:ea typeface="Times New Roman" panose="02020603050405020304" pitchFamily="18" charset="0"/>
              </a:rPr>
              <a:t> so </a:t>
            </a:r>
            <a:r>
              <a:rPr lang="en-US" sz="1800" b="1" u="heavy" dirty="0" err="1">
                <a:effectLst/>
                <a:latin typeface="Times New Roman" panose="02020603050405020304" pitchFamily="18" charset="0"/>
                <a:ea typeface="Times New Roman" panose="02020603050405020304" pitchFamily="18" charset="0"/>
              </a:rPr>
              <a:t>žiakmi</a:t>
            </a:r>
            <a:r>
              <a:rPr lang="en-US" sz="1800" b="1" u="heavy" dirty="0">
                <a:effectLst/>
                <a:latin typeface="Times New Roman" panose="02020603050405020304" pitchFamily="18" charset="0"/>
                <a:ea typeface="Times New Roman" panose="02020603050405020304" pitchFamily="18" charset="0"/>
              </a:rPr>
              <a:t> o </a:t>
            </a:r>
            <a:r>
              <a:rPr lang="en-US" sz="1800" b="1" u="heavy" dirty="0" err="1">
                <a:effectLst/>
                <a:latin typeface="Times New Roman" panose="02020603050405020304" pitchFamily="18" charset="0"/>
                <a:ea typeface="Times New Roman" panose="02020603050405020304" pitchFamily="18" charset="0"/>
              </a:rPr>
              <a:t>videu</a:t>
            </a:r>
            <a:endParaRPr lang="sk-SK" sz="1800" dirty="0">
              <a:effectLst/>
              <a:latin typeface="Times New Roman" panose="02020603050405020304" pitchFamily="18" charset="0"/>
              <a:ea typeface="Times New Roman" panose="02020603050405020304" pitchFamily="18" charset="0"/>
            </a:endParaRPr>
          </a:p>
          <a:p>
            <a:pPr algn="just">
              <a:lnSpc>
                <a:spcPct val="150000"/>
              </a:lnSpc>
              <a:spcAft>
                <a:spcPts val="1000"/>
              </a:spcAft>
              <a:tabLst>
                <a:tab pos="540385" algn="l"/>
              </a:tabLst>
            </a:pP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Učiteľ</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položí</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žiakom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zopár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otázok</a:t>
            </a:r>
            <a:r>
              <a:rPr lang="en-US" sz="1800" dirty="0">
                <a:effectLst/>
                <a:latin typeface="Times New Roman" panose="02020603050405020304" pitchFamily="18" charset="0"/>
                <a:ea typeface="Times New Roman" panose="02020603050405020304" pitchFamily="18" charset="0"/>
              </a:rPr>
              <a:t> o </a:t>
            </a:r>
            <a:r>
              <a:rPr lang="en-US" sz="1800" dirty="0" err="1">
                <a:effectLst/>
                <a:latin typeface="Times New Roman" panose="02020603050405020304" pitchFamily="18" charset="0"/>
                <a:ea typeface="Times New Roman" panose="02020603050405020304" pitchFamily="18" charset="0"/>
              </a:rPr>
              <a:t>videu</a:t>
            </a:r>
            <a:r>
              <a:rPr lang="en-US" sz="1800" dirty="0">
                <a:effectLst/>
                <a:latin typeface="Times New Roman" panose="02020603050405020304" pitchFamily="18" charset="0"/>
                <a:ea typeface="Times New Roman" panose="02020603050405020304" pitchFamily="18" charset="0"/>
              </a:rPr>
              <a:t>, aby </a:t>
            </a:r>
            <a:r>
              <a:rPr lang="en-US" sz="1800" dirty="0" err="1">
                <a:effectLst/>
                <a:latin typeface="Times New Roman" panose="02020603050405020304" pitchFamily="18" charset="0"/>
                <a:ea typeface="Times New Roman" panose="02020603050405020304" pitchFamily="18" charset="0"/>
              </a:rPr>
              <a:t>zistil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či</a:t>
            </a:r>
            <a:r>
              <a:rPr lang="en-US" sz="1800" dirty="0">
                <a:effectLst/>
                <a:latin typeface="Times New Roman" panose="02020603050405020304" pitchFamily="18" charset="0"/>
                <a:ea typeface="Times New Roman" panose="02020603050405020304" pitchFamily="18" charset="0"/>
              </a:rPr>
              <a:t> mu </a:t>
            </a:r>
            <a:r>
              <a:rPr lang="en-US" sz="1800" dirty="0" err="1">
                <a:effectLst/>
                <a:latin typeface="Times New Roman" panose="02020603050405020304" pitchFamily="18" charset="0"/>
                <a:ea typeface="Times New Roman" panose="02020603050405020304" pitchFamily="18" charset="0"/>
              </a:rPr>
              <a:t>porozumeli</a:t>
            </a:r>
            <a:r>
              <a:rPr lang="en-US" sz="1800" dirty="0">
                <a:effectLst/>
                <a:latin typeface="Times New Roman" panose="02020603050405020304" pitchFamily="18" charset="0"/>
                <a:ea typeface="Times New Roman" panose="02020603050405020304" pitchFamily="18" charset="0"/>
              </a:rPr>
              <a:t>)</a:t>
            </a:r>
            <a:endParaRPr lang="sk-SK" sz="1600" dirty="0">
              <a:effectLst/>
              <a:latin typeface="Calibri" panose="020F0502020204030204" pitchFamily="34" charset="0"/>
              <a:ea typeface="Times New Roman" panose="02020603050405020304" pitchFamily="18" charset="0"/>
            </a:endParaRPr>
          </a:p>
          <a:p>
            <a:pPr marL="342900" lvl="0" indent="-342900" algn="just">
              <a:lnSpc>
                <a:spcPct val="150000"/>
              </a:lnSpc>
              <a:buFont typeface="+mj-lt"/>
              <a:buAutoNum type="arabicPeriod"/>
              <a:tabLst>
                <a:tab pos="540385" algn="l"/>
              </a:tabLst>
            </a:pPr>
            <a:r>
              <a:rPr lang="en-US" sz="1800" dirty="0">
                <a:effectLst/>
                <a:latin typeface="Times New Roman" panose="02020603050405020304" pitchFamily="18" charset="0"/>
                <a:ea typeface="Times New Roman" panose="02020603050405020304" pitchFamily="18" charset="0"/>
              </a:rPr>
              <a:t>Did you like this video?</a:t>
            </a:r>
            <a:endParaRPr lang="sk-SK"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tabLst>
                <a:tab pos="540385" algn="l"/>
              </a:tabLst>
            </a:pPr>
            <a:r>
              <a:rPr lang="en-US" sz="1800" dirty="0">
                <a:effectLst/>
                <a:latin typeface="Times New Roman" panose="02020603050405020304" pitchFamily="18" charset="0"/>
                <a:ea typeface="Times New Roman" panose="02020603050405020304" pitchFamily="18" charset="0"/>
              </a:rPr>
              <a:t>What was this video about? What did you like?</a:t>
            </a:r>
            <a:endParaRPr lang="sk-SK"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tabLst>
                <a:tab pos="540385" algn="l"/>
              </a:tabLst>
            </a:pPr>
            <a:r>
              <a:rPr lang="en-US" sz="1800" dirty="0">
                <a:effectLst/>
                <a:latin typeface="Times New Roman" panose="02020603050405020304" pitchFamily="18" charset="0"/>
                <a:ea typeface="Times New Roman" panose="02020603050405020304" pitchFamily="18" charset="0"/>
              </a:rPr>
              <a:t>Was it interesting?</a:t>
            </a:r>
            <a:endParaRPr lang="sk-SK"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tabLst>
                <a:tab pos="540385" algn="l"/>
              </a:tabLst>
            </a:pPr>
            <a:r>
              <a:rPr lang="en-US" sz="1800" dirty="0">
                <a:effectLst/>
                <a:latin typeface="Times New Roman" panose="02020603050405020304" pitchFamily="18" charset="0"/>
                <a:ea typeface="Times New Roman" panose="02020603050405020304" pitchFamily="18" charset="0"/>
              </a:rPr>
              <a:t>What was the most interesting for you?</a:t>
            </a:r>
            <a:endParaRPr lang="sk-SK"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tabLst>
                <a:tab pos="540385" algn="l"/>
              </a:tabLst>
            </a:pPr>
            <a:r>
              <a:rPr lang="en-US" sz="1800" dirty="0">
                <a:effectLst/>
                <a:latin typeface="Times New Roman" panose="02020603050405020304" pitchFamily="18" charset="0"/>
                <a:ea typeface="Times New Roman" panose="02020603050405020304" pitchFamily="18" charset="0"/>
              </a:rPr>
              <a:t>Do you remember the date of this fire?</a:t>
            </a:r>
            <a:endParaRPr lang="sk-SK"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3173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29F36DF7-EC23-4570-8AF5-48934B9D9BA3}"/>
              </a:ext>
            </a:extLst>
          </p:cNvPr>
          <p:cNvSpPr>
            <a:spLocks noGrp="1"/>
          </p:cNvSpPr>
          <p:nvPr>
            <p:ph idx="1"/>
          </p:nvPr>
        </p:nvSpPr>
        <p:spPr>
          <a:xfrm>
            <a:off x="204142" y="404664"/>
            <a:ext cx="7896250" cy="6264696"/>
          </a:xfrm>
        </p:spPr>
        <p:txBody>
          <a:bodyPr/>
          <a:lstStyle/>
          <a:p>
            <a:pPr marL="0" lvl="0" indent="0" algn="just">
              <a:lnSpc>
                <a:spcPct val="150000"/>
              </a:lnSpc>
              <a:buNone/>
              <a:tabLst>
                <a:tab pos="540385" algn="l"/>
              </a:tabLst>
            </a:pPr>
            <a:r>
              <a:rPr lang="en-US" sz="1800" b="1" u="heavy" dirty="0" err="1">
                <a:effectLst/>
                <a:latin typeface="Times New Roman" panose="02020603050405020304" pitchFamily="18" charset="0"/>
                <a:ea typeface="Times New Roman" panose="02020603050405020304" pitchFamily="18" charset="0"/>
              </a:rPr>
              <a:t>Pracovný</a:t>
            </a:r>
            <a:r>
              <a:rPr lang="en-US" sz="1800" b="1" u="heavy" dirty="0">
                <a:effectLst/>
                <a:latin typeface="Times New Roman" panose="02020603050405020304" pitchFamily="18" charset="0"/>
                <a:ea typeface="Times New Roman" panose="02020603050405020304" pitchFamily="18" charset="0"/>
              </a:rPr>
              <a:t> list (</a:t>
            </a:r>
            <a:r>
              <a:rPr lang="en-US" sz="1800" b="1" u="heavy" dirty="0" err="1">
                <a:effectLst/>
                <a:latin typeface="Times New Roman" panose="02020603050405020304" pitchFamily="18" charset="0"/>
                <a:ea typeface="Times New Roman" panose="02020603050405020304" pitchFamily="18" charset="0"/>
              </a:rPr>
              <a:t>skupinová</a:t>
            </a:r>
            <a:r>
              <a:rPr lang="en-US" sz="1800" b="1" u="heavy" dirty="0">
                <a:effectLst/>
                <a:latin typeface="Times New Roman" panose="02020603050405020304" pitchFamily="18" charset="0"/>
                <a:ea typeface="Times New Roman" panose="02020603050405020304" pitchFamily="18" charset="0"/>
              </a:rPr>
              <a:t> </a:t>
            </a:r>
            <a:r>
              <a:rPr lang="en-US" sz="1800" b="1" u="heavy" dirty="0" err="1">
                <a:effectLst/>
                <a:latin typeface="Times New Roman" panose="02020603050405020304" pitchFamily="18" charset="0"/>
                <a:ea typeface="Times New Roman" panose="02020603050405020304" pitchFamily="18" charset="0"/>
              </a:rPr>
              <a:t>práca</a:t>
            </a:r>
            <a:r>
              <a:rPr lang="en-US" sz="1800" b="1" u="heavy" dirty="0">
                <a:effectLst/>
                <a:latin typeface="Times New Roman" panose="02020603050405020304" pitchFamily="18" charset="0"/>
                <a:ea typeface="Times New Roman" panose="02020603050405020304" pitchFamily="18" charset="0"/>
              </a:rPr>
              <a:t>)</a:t>
            </a:r>
            <a:endParaRPr lang="sk-SK" sz="1800" dirty="0">
              <a:effectLst/>
              <a:latin typeface="Times New Roman" panose="02020603050405020304" pitchFamily="18" charset="0"/>
              <a:ea typeface="Times New Roman" panose="02020603050405020304" pitchFamily="18" charset="0"/>
            </a:endParaRPr>
          </a:p>
          <a:p>
            <a:pPr algn="just">
              <a:lnSpc>
                <a:spcPct val="150000"/>
              </a:lnSpc>
              <a:spcAft>
                <a:spcPts val="1000"/>
              </a:spcAft>
              <a:tabLst>
                <a:tab pos="540385" algn="l"/>
              </a:tabLst>
            </a:pPr>
            <a:r>
              <a:rPr lang="en-US" sz="1800" dirty="0">
                <a:effectLst/>
                <a:latin typeface="Times New Roman" panose="02020603050405020304" pitchFamily="18" charset="0"/>
                <a:ea typeface="Times New Roman" panose="02020603050405020304" pitchFamily="18" charset="0"/>
              </a:rPr>
              <a:t>	</a:t>
            </a:r>
            <a:r>
              <a:rPr lang="sk-SK" sz="1800" dirty="0">
                <a:effectLst/>
                <a:latin typeface="Times New Roman" panose="02020603050405020304" pitchFamily="18" charset="0"/>
                <a:ea typeface="Times New Roman" panose="02020603050405020304" pitchFamily="18" charset="0"/>
              </a:rPr>
              <a:t>Po prezretí videa a krátkom dialógu o ňom nasleduje aktivita s digitálnym pracovným listom. Pracovný list je prevzatý z druhej edície učebnice </a:t>
            </a:r>
            <a:r>
              <a:rPr lang="sk-SK" sz="1800" i="1" dirty="0">
                <a:effectLst/>
                <a:latin typeface="Times New Roman" panose="02020603050405020304" pitchFamily="18" charset="0"/>
                <a:ea typeface="Times New Roman" panose="02020603050405020304" pitchFamily="18" charset="0"/>
              </a:rPr>
              <a:t>Project 3 </a:t>
            </a:r>
            <a:r>
              <a:rPr lang="sk-SK" sz="1800" dirty="0">
                <a:effectLst/>
                <a:latin typeface="Times New Roman" panose="02020603050405020304" pitchFamily="18" charset="0"/>
                <a:ea typeface="Times New Roman" panose="02020603050405020304" pitchFamily="18" charset="0"/>
              </a:rPr>
              <a:t>a je upravený podľa vlastných potrieb. Učiteľ zobrazí pracovný list na IT a zároveň aj rozdá pracovné listy v printovej podobe. Úlohou žiakov je, aby jednotlivé časti textu usporiadali v správnom poradí. Žiaci pracovný list v printovej podobe rozstrihajú, vytvárajú si poznámky z daného učiva. Aktivita sa realizuje súčasne aj na IT, aj v zošite.  Obsah textu je samozrejme spojený s požiarom v Londýne. </a:t>
            </a:r>
            <a:endParaRPr lang="sk-SK" sz="1800" dirty="0">
              <a:effectLst/>
              <a:latin typeface="Calibri" panose="020F0502020204030204" pitchFamily="34" charset="0"/>
              <a:ea typeface="Times New Roman" panose="02020603050405020304" pitchFamily="18" charset="0"/>
            </a:endParaRPr>
          </a:p>
          <a:p>
            <a:endParaRPr lang="sk-SK" dirty="0"/>
          </a:p>
        </p:txBody>
      </p:sp>
      <p:grpSp>
        <p:nvGrpSpPr>
          <p:cNvPr id="4" name="Group 2">
            <a:extLst>
              <a:ext uri="{FF2B5EF4-FFF2-40B4-BE49-F238E27FC236}">
                <a16:creationId xmlns:a16="http://schemas.microsoft.com/office/drawing/2014/main" id="{D368F7A8-32CA-493A-8B7A-DA7560974399}"/>
              </a:ext>
            </a:extLst>
          </p:cNvPr>
          <p:cNvGrpSpPr>
            <a:grpSpLocks/>
          </p:cNvGrpSpPr>
          <p:nvPr/>
        </p:nvGrpSpPr>
        <p:grpSpPr bwMode="auto">
          <a:xfrm>
            <a:off x="2699792" y="3835673"/>
            <a:ext cx="4419600" cy="2833687"/>
            <a:chOff x="3418" y="1423"/>
            <a:chExt cx="5081" cy="3185"/>
          </a:xfrm>
        </p:grpSpPr>
        <p:pic>
          <p:nvPicPr>
            <p:cNvPr id="3075" name="Picture 3">
              <a:extLst>
                <a:ext uri="{FF2B5EF4-FFF2-40B4-BE49-F238E27FC236}">
                  <a16:creationId xmlns:a16="http://schemas.microsoft.com/office/drawing/2014/main" id="{1FBC89AB-57D4-401A-B79A-879549D25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8" y="1447"/>
              <a:ext cx="5081" cy="31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C94CA29-78E4-49FF-AF28-1520268DC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 y="1610"/>
              <a:ext cx="4754" cy="2834"/>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5">
              <a:extLst>
                <a:ext uri="{FF2B5EF4-FFF2-40B4-BE49-F238E27FC236}">
                  <a16:creationId xmlns:a16="http://schemas.microsoft.com/office/drawing/2014/main" id="{A762219C-25C2-4EAE-9A45-06E0640BFC96}"/>
                </a:ext>
              </a:extLst>
            </p:cNvPr>
            <p:cNvSpPr>
              <a:spLocks/>
            </p:cNvSpPr>
            <p:nvPr/>
          </p:nvSpPr>
          <p:spPr bwMode="auto">
            <a:xfrm>
              <a:off x="6298" y="1443"/>
              <a:ext cx="2117" cy="1020"/>
            </a:xfrm>
            <a:custGeom>
              <a:avLst/>
              <a:gdLst>
                <a:gd name="T0" fmla="+- 0 6361 6298"/>
                <a:gd name="T1" fmla="*/ T0 w 2117"/>
                <a:gd name="T2" fmla="+- 0 2191 1443"/>
                <a:gd name="T3" fmla="*/ 2191 h 1020"/>
                <a:gd name="T4" fmla="+- 0 6431 6298"/>
                <a:gd name="T5" fmla="*/ T4 w 2117"/>
                <a:gd name="T6" fmla="+- 0 2250 1443"/>
                <a:gd name="T7" fmla="*/ 2250 h 1020"/>
                <a:gd name="T8" fmla="+- 0 6537 6298"/>
                <a:gd name="T9" fmla="*/ T8 w 2117"/>
                <a:gd name="T10" fmla="+- 0 2278 1443"/>
                <a:gd name="T11" fmla="*/ 2278 h 1020"/>
                <a:gd name="T12" fmla="+- 0 6640 6298"/>
                <a:gd name="T13" fmla="*/ T12 w 2117"/>
                <a:gd name="T14" fmla="+- 0 2327 1443"/>
                <a:gd name="T15" fmla="*/ 2327 h 1020"/>
                <a:gd name="T16" fmla="+- 0 6761 6298"/>
                <a:gd name="T17" fmla="*/ T16 w 2117"/>
                <a:gd name="T18" fmla="+- 0 2382 1443"/>
                <a:gd name="T19" fmla="*/ 2382 h 1020"/>
                <a:gd name="T20" fmla="+- 0 6904 6298"/>
                <a:gd name="T21" fmla="*/ T20 w 2117"/>
                <a:gd name="T22" fmla="+- 0 2403 1443"/>
                <a:gd name="T23" fmla="*/ 2403 h 1020"/>
                <a:gd name="T24" fmla="+- 0 7051 6298"/>
                <a:gd name="T25" fmla="*/ T24 w 2117"/>
                <a:gd name="T26" fmla="+- 0 2385 1443"/>
                <a:gd name="T27" fmla="*/ 2385 h 1020"/>
                <a:gd name="T28" fmla="+- 0 7177 6298"/>
                <a:gd name="T29" fmla="*/ T28 w 2117"/>
                <a:gd name="T30" fmla="+- 0 2417 1443"/>
                <a:gd name="T31" fmla="*/ 2417 h 1020"/>
                <a:gd name="T32" fmla="+- 0 7289 6298"/>
                <a:gd name="T33" fmla="*/ T32 w 2117"/>
                <a:gd name="T34" fmla="+- 0 2455 1443"/>
                <a:gd name="T35" fmla="*/ 2455 h 1020"/>
                <a:gd name="T36" fmla="+- 0 7394 6298"/>
                <a:gd name="T37" fmla="*/ T36 w 2117"/>
                <a:gd name="T38" fmla="+- 0 2464 1443"/>
                <a:gd name="T39" fmla="*/ 2464 h 1020"/>
                <a:gd name="T40" fmla="+- 0 7508 6298"/>
                <a:gd name="T41" fmla="*/ T40 w 2117"/>
                <a:gd name="T42" fmla="+- 0 2447 1443"/>
                <a:gd name="T43" fmla="*/ 2447 h 1020"/>
                <a:gd name="T44" fmla="+- 0 7609 6298"/>
                <a:gd name="T45" fmla="*/ T44 w 2117"/>
                <a:gd name="T46" fmla="+- 0 2404 1443"/>
                <a:gd name="T47" fmla="*/ 2404 h 1020"/>
                <a:gd name="T48" fmla="+- 0 7698 6298"/>
                <a:gd name="T49" fmla="*/ T48 w 2117"/>
                <a:gd name="T50" fmla="+- 0 2309 1443"/>
                <a:gd name="T51" fmla="*/ 2309 h 1020"/>
                <a:gd name="T52" fmla="+- 0 7784 6298"/>
                <a:gd name="T53" fmla="*/ T52 w 2117"/>
                <a:gd name="T54" fmla="+- 0 2333 1443"/>
                <a:gd name="T55" fmla="*/ 2333 h 1020"/>
                <a:gd name="T56" fmla="+- 0 7885 6298"/>
                <a:gd name="T57" fmla="*/ T56 w 2117"/>
                <a:gd name="T58" fmla="+- 0 2336 1443"/>
                <a:gd name="T59" fmla="*/ 2336 h 1020"/>
                <a:gd name="T60" fmla="+- 0 7981 6298"/>
                <a:gd name="T61" fmla="*/ T60 w 2117"/>
                <a:gd name="T62" fmla="+- 0 2316 1443"/>
                <a:gd name="T63" fmla="*/ 2316 h 1020"/>
                <a:gd name="T64" fmla="+- 0 8081 6298"/>
                <a:gd name="T65" fmla="*/ T64 w 2117"/>
                <a:gd name="T66" fmla="+- 0 2258 1443"/>
                <a:gd name="T67" fmla="*/ 2258 h 1020"/>
                <a:gd name="T68" fmla="+- 0 8130 6298"/>
                <a:gd name="T69" fmla="*/ T68 w 2117"/>
                <a:gd name="T70" fmla="+- 0 2172 1443"/>
                <a:gd name="T71" fmla="*/ 2172 h 1020"/>
                <a:gd name="T72" fmla="+- 0 8225 6298"/>
                <a:gd name="T73" fmla="*/ T72 w 2117"/>
                <a:gd name="T74" fmla="+- 0 2135 1443"/>
                <a:gd name="T75" fmla="*/ 2135 h 1020"/>
                <a:gd name="T76" fmla="+- 0 8323 6298"/>
                <a:gd name="T77" fmla="*/ T76 w 2117"/>
                <a:gd name="T78" fmla="+- 0 2088 1443"/>
                <a:gd name="T79" fmla="*/ 2088 h 1020"/>
                <a:gd name="T80" fmla="+- 0 8390 6298"/>
                <a:gd name="T81" fmla="*/ T80 w 2117"/>
                <a:gd name="T82" fmla="+- 0 2022 1443"/>
                <a:gd name="T83" fmla="*/ 2022 h 1020"/>
                <a:gd name="T84" fmla="+- 0 8416 6298"/>
                <a:gd name="T85" fmla="*/ T84 w 2117"/>
                <a:gd name="T86" fmla="+- 0 1941 1443"/>
                <a:gd name="T87" fmla="*/ 1941 h 1020"/>
                <a:gd name="T88" fmla="+- 0 8390 6298"/>
                <a:gd name="T89" fmla="*/ T88 w 2117"/>
                <a:gd name="T90" fmla="+- 0 1853 1443"/>
                <a:gd name="T91" fmla="*/ 1853 h 1020"/>
                <a:gd name="T92" fmla="+- 0 8361 6298"/>
                <a:gd name="T93" fmla="*/ T92 w 2117"/>
                <a:gd name="T94" fmla="+- 0 1777 1443"/>
                <a:gd name="T95" fmla="*/ 1777 h 1020"/>
                <a:gd name="T96" fmla="+- 0 8355 6298"/>
                <a:gd name="T97" fmla="*/ T96 w 2117"/>
                <a:gd name="T98" fmla="+- 0 1684 1443"/>
                <a:gd name="T99" fmla="*/ 1684 h 1020"/>
                <a:gd name="T100" fmla="+- 0 8299 6298"/>
                <a:gd name="T101" fmla="*/ T100 w 2117"/>
                <a:gd name="T102" fmla="+- 0 1621 1443"/>
                <a:gd name="T103" fmla="*/ 1621 h 1020"/>
                <a:gd name="T104" fmla="+- 0 8200 6298"/>
                <a:gd name="T105" fmla="*/ T104 w 2117"/>
                <a:gd name="T106" fmla="+- 0 1577 1443"/>
                <a:gd name="T107" fmla="*/ 1577 h 1020"/>
                <a:gd name="T108" fmla="+- 0 8149 6298"/>
                <a:gd name="T109" fmla="*/ T108 w 2117"/>
                <a:gd name="T110" fmla="+- 0 1523 1443"/>
                <a:gd name="T111" fmla="*/ 1523 h 1020"/>
                <a:gd name="T112" fmla="+- 0 8060 6298"/>
                <a:gd name="T113" fmla="*/ T112 w 2117"/>
                <a:gd name="T114" fmla="+- 0 1464 1443"/>
                <a:gd name="T115" fmla="*/ 1464 h 1020"/>
                <a:gd name="T116" fmla="+- 0 7943 6298"/>
                <a:gd name="T117" fmla="*/ T116 w 2117"/>
                <a:gd name="T118" fmla="+- 0 1444 1443"/>
                <a:gd name="T119" fmla="*/ 1444 h 1020"/>
                <a:gd name="T120" fmla="+- 0 7843 6298"/>
                <a:gd name="T121" fmla="*/ T120 w 2117"/>
                <a:gd name="T122" fmla="+- 0 1458 1443"/>
                <a:gd name="T123" fmla="*/ 1458 h 1020"/>
                <a:gd name="T124" fmla="+- 0 7761 6298"/>
                <a:gd name="T125" fmla="*/ T124 w 2117"/>
                <a:gd name="T126" fmla="+- 0 1499 1443"/>
                <a:gd name="T127" fmla="*/ 1499 h 1020"/>
                <a:gd name="T128" fmla="+- 0 7686 6298"/>
                <a:gd name="T129" fmla="*/ T128 w 2117"/>
                <a:gd name="T130" fmla="+- 0 1458 1443"/>
                <a:gd name="T131" fmla="*/ 1458 h 1020"/>
                <a:gd name="T132" fmla="+- 0 7582 6298"/>
                <a:gd name="T133" fmla="*/ T132 w 2117"/>
                <a:gd name="T134" fmla="+- 0 1443 1443"/>
                <a:gd name="T135" fmla="*/ 1443 h 1020"/>
                <a:gd name="T136" fmla="+- 0 7476 6298"/>
                <a:gd name="T137" fmla="*/ T136 w 2117"/>
                <a:gd name="T138" fmla="+- 0 1465 1443"/>
                <a:gd name="T139" fmla="*/ 1465 h 1020"/>
                <a:gd name="T140" fmla="+- 0 7399 6298"/>
                <a:gd name="T141" fmla="*/ T140 w 2117"/>
                <a:gd name="T142" fmla="+- 0 1521 1443"/>
                <a:gd name="T143" fmla="*/ 1521 h 1020"/>
                <a:gd name="T144" fmla="+- 0 7294 6298"/>
                <a:gd name="T145" fmla="*/ T144 w 2117"/>
                <a:gd name="T146" fmla="+- 0 1479 1443"/>
                <a:gd name="T147" fmla="*/ 1479 h 1020"/>
                <a:gd name="T148" fmla="+- 0 7177 6298"/>
                <a:gd name="T149" fmla="*/ T148 w 2117"/>
                <a:gd name="T150" fmla="+- 0 1474 1443"/>
                <a:gd name="T151" fmla="*/ 1474 h 1020"/>
                <a:gd name="T152" fmla="+- 0 7067 6298"/>
                <a:gd name="T153" fmla="*/ T152 w 2117"/>
                <a:gd name="T154" fmla="+- 0 1502 1443"/>
                <a:gd name="T155" fmla="*/ 1502 h 1020"/>
                <a:gd name="T156" fmla="+- 0 6986 6298"/>
                <a:gd name="T157" fmla="*/ T156 w 2117"/>
                <a:gd name="T158" fmla="+- 0 1563 1443"/>
                <a:gd name="T159" fmla="*/ 1563 h 1020"/>
                <a:gd name="T160" fmla="+- 0 6880 6298"/>
                <a:gd name="T161" fmla="*/ T160 w 2117"/>
                <a:gd name="T162" fmla="+- 0 1537 1443"/>
                <a:gd name="T163" fmla="*/ 1537 h 1020"/>
                <a:gd name="T164" fmla="+- 0 6770 6298"/>
                <a:gd name="T165" fmla="*/ T164 w 2117"/>
                <a:gd name="T166" fmla="+- 0 1535 1443"/>
                <a:gd name="T167" fmla="*/ 1535 h 1020"/>
                <a:gd name="T168" fmla="+- 0 6665 6298"/>
                <a:gd name="T169" fmla="*/ T168 w 2117"/>
                <a:gd name="T170" fmla="+- 0 1558 1443"/>
                <a:gd name="T171" fmla="*/ 1558 h 1020"/>
                <a:gd name="T172" fmla="+- 0 6575 6298"/>
                <a:gd name="T173" fmla="*/ T172 w 2117"/>
                <a:gd name="T174" fmla="+- 0 1603 1443"/>
                <a:gd name="T175" fmla="*/ 1603 h 1020"/>
                <a:gd name="T176" fmla="+- 0 6501 6298"/>
                <a:gd name="T177" fmla="*/ T176 w 2117"/>
                <a:gd name="T178" fmla="+- 0 1689 1443"/>
                <a:gd name="T179" fmla="*/ 1689 h 1020"/>
                <a:gd name="T180" fmla="+- 0 6491 6298"/>
                <a:gd name="T181" fmla="*/ T180 w 2117"/>
                <a:gd name="T182" fmla="+- 0 1779 1443"/>
                <a:gd name="T183" fmla="*/ 1779 h 1020"/>
                <a:gd name="T184" fmla="+- 0 6388 6298"/>
                <a:gd name="T185" fmla="*/ T184 w 2117"/>
                <a:gd name="T186" fmla="+- 0 1808 1443"/>
                <a:gd name="T187" fmla="*/ 1808 h 1020"/>
                <a:gd name="T188" fmla="+- 0 6312 6298"/>
                <a:gd name="T189" fmla="*/ T188 w 2117"/>
                <a:gd name="T190" fmla="+- 0 1872 1443"/>
                <a:gd name="T191" fmla="*/ 1872 h 1020"/>
                <a:gd name="T192" fmla="+- 0 6307 6298"/>
                <a:gd name="T193" fmla="*/ T192 w 2117"/>
                <a:gd name="T194" fmla="+- 0 1963 1443"/>
                <a:gd name="T195" fmla="*/ 1963 h 1020"/>
                <a:gd name="T196" fmla="+- 0 6381 6298"/>
                <a:gd name="T197" fmla="*/ T196 w 2117"/>
                <a:gd name="T198" fmla="+- 0 2033 1443"/>
                <a:gd name="T199" fmla="*/ 2033 h 1020"/>
                <a:gd name="T200" fmla="+- 0 6359 6298"/>
                <a:gd name="T201" fmla="*/ T200 w 2117"/>
                <a:gd name="T202" fmla="+- 0 2091 1443"/>
                <a:gd name="T203" fmla="*/ 2091 h 10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2117" h="1020">
                  <a:moveTo>
                    <a:pt x="49" y="682"/>
                  </a:moveTo>
                  <a:lnTo>
                    <a:pt x="48" y="699"/>
                  </a:lnTo>
                  <a:lnTo>
                    <a:pt x="50" y="717"/>
                  </a:lnTo>
                  <a:lnTo>
                    <a:pt x="56" y="735"/>
                  </a:lnTo>
                  <a:lnTo>
                    <a:pt x="63" y="748"/>
                  </a:lnTo>
                  <a:lnTo>
                    <a:pt x="73" y="762"/>
                  </a:lnTo>
                  <a:lnTo>
                    <a:pt x="85" y="775"/>
                  </a:lnTo>
                  <a:lnTo>
                    <a:pt x="99" y="787"/>
                  </a:lnTo>
                  <a:lnTo>
                    <a:pt x="115" y="798"/>
                  </a:lnTo>
                  <a:lnTo>
                    <a:pt x="133" y="807"/>
                  </a:lnTo>
                  <a:lnTo>
                    <a:pt x="152" y="816"/>
                  </a:lnTo>
                  <a:lnTo>
                    <a:pt x="172" y="823"/>
                  </a:lnTo>
                  <a:lnTo>
                    <a:pt x="193" y="828"/>
                  </a:lnTo>
                  <a:lnTo>
                    <a:pt x="216" y="832"/>
                  </a:lnTo>
                  <a:lnTo>
                    <a:pt x="239" y="835"/>
                  </a:lnTo>
                  <a:lnTo>
                    <a:pt x="262" y="836"/>
                  </a:lnTo>
                  <a:lnTo>
                    <a:pt x="286" y="835"/>
                  </a:lnTo>
                  <a:lnTo>
                    <a:pt x="303" y="852"/>
                  </a:lnTo>
                  <a:lnTo>
                    <a:pt x="322" y="868"/>
                  </a:lnTo>
                  <a:lnTo>
                    <a:pt x="342" y="884"/>
                  </a:lnTo>
                  <a:lnTo>
                    <a:pt x="364" y="897"/>
                  </a:lnTo>
                  <a:lnTo>
                    <a:pt x="387" y="910"/>
                  </a:lnTo>
                  <a:lnTo>
                    <a:pt x="411" y="921"/>
                  </a:lnTo>
                  <a:lnTo>
                    <a:pt x="437" y="931"/>
                  </a:lnTo>
                  <a:lnTo>
                    <a:pt x="463" y="939"/>
                  </a:lnTo>
                  <a:lnTo>
                    <a:pt x="491" y="946"/>
                  </a:lnTo>
                  <a:lnTo>
                    <a:pt x="519" y="952"/>
                  </a:lnTo>
                  <a:lnTo>
                    <a:pt x="548" y="956"/>
                  </a:lnTo>
                  <a:lnTo>
                    <a:pt x="577" y="959"/>
                  </a:lnTo>
                  <a:lnTo>
                    <a:pt x="606" y="960"/>
                  </a:lnTo>
                  <a:lnTo>
                    <a:pt x="636" y="959"/>
                  </a:lnTo>
                  <a:lnTo>
                    <a:pt x="665" y="958"/>
                  </a:lnTo>
                  <a:lnTo>
                    <a:pt x="695" y="954"/>
                  </a:lnTo>
                  <a:lnTo>
                    <a:pt x="724" y="949"/>
                  </a:lnTo>
                  <a:lnTo>
                    <a:pt x="753" y="942"/>
                  </a:lnTo>
                  <a:lnTo>
                    <a:pt x="781" y="934"/>
                  </a:lnTo>
                  <a:lnTo>
                    <a:pt x="809" y="924"/>
                  </a:lnTo>
                  <a:lnTo>
                    <a:pt x="819" y="934"/>
                  </a:lnTo>
                  <a:lnTo>
                    <a:pt x="847" y="955"/>
                  </a:lnTo>
                  <a:lnTo>
                    <a:pt x="879" y="974"/>
                  </a:lnTo>
                  <a:lnTo>
                    <a:pt x="914" y="990"/>
                  </a:lnTo>
                  <a:lnTo>
                    <a:pt x="932" y="997"/>
                  </a:lnTo>
                  <a:lnTo>
                    <a:pt x="952" y="1003"/>
                  </a:lnTo>
                  <a:lnTo>
                    <a:pt x="971" y="1008"/>
                  </a:lnTo>
                  <a:lnTo>
                    <a:pt x="991" y="1012"/>
                  </a:lnTo>
                  <a:lnTo>
                    <a:pt x="1012" y="1016"/>
                  </a:lnTo>
                  <a:lnTo>
                    <a:pt x="1032" y="1018"/>
                  </a:lnTo>
                  <a:lnTo>
                    <a:pt x="1053" y="1020"/>
                  </a:lnTo>
                  <a:lnTo>
                    <a:pt x="1075" y="1021"/>
                  </a:lnTo>
                  <a:lnTo>
                    <a:pt x="1096" y="1021"/>
                  </a:lnTo>
                  <a:lnTo>
                    <a:pt x="1118" y="1020"/>
                  </a:lnTo>
                  <a:lnTo>
                    <a:pt x="1139" y="1018"/>
                  </a:lnTo>
                  <a:lnTo>
                    <a:pt x="1161" y="1015"/>
                  </a:lnTo>
                  <a:lnTo>
                    <a:pt x="1187" y="1010"/>
                  </a:lnTo>
                  <a:lnTo>
                    <a:pt x="1210" y="1004"/>
                  </a:lnTo>
                  <a:lnTo>
                    <a:pt x="1232" y="998"/>
                  </a:lnTo>
                  <a:lnTo>
                    <a:pt x="1253" y="990"/>
                  </a:lnTo>
                  <a:lnTo>
                    <a:pt x="1274" y="981"/>
                  </a:lnTo>
                  <a:lnTo>
                    <a:pt x="1293" y="972"/>
                  </a:lnTo>
                  <a:lnTo>
                    <a:pt x="1311" y="961"/>
                  </a:lnTo>
                  <a:lnTo>
                    <a:pt x="1328" y="950"/>
                  </a:lnTo>
                  <a:lnTo>
                    <a:pt x="1344" y="937"/>
                  </a:lnTo>
                  <a:lnTo>
                    <a:pt x="1371" y="911"/>
                  </a:lnTo>
                  <a:lnTo>
                    <a:pt x="1392" y="882"/>
                  </a:lnTo>
                  <a:lnTo>
                    <a:pt x="1400" y="866"/>
                  </a:lnTo>
                  <a:lnTo>
                    <a:pt x="1409" y="870"/>
                  </a:lnTo>
                  <a:lnTo>
                    <a:pt x="1428" y="876"/>
                  </a:lnTo>
                  <a:lnTo>
                    <a:pt x="1447" y="882"/>
                  </a:lnTo>
                  <a:lnTo>
                    <a:pt x="1466" y="886"/>
                  </a:lnTo>
                  <a:lnTo>
                    <a:pt x="1486" y="890"/>
                  </a:lnTo>
                  <a:lnTo>
                    <a:pt x="1506" y="892"/>
                  </a:lnTo>
                  <a:lnTo>
                    <a:pt x="1526" y="894"/>
                  </a:lnTo>
                  <a:lnTo>
                    <a:pt x="1547" y="894"/>
                  </a:lnTo>
                  <a:lnTo>
                    <a:pt x="1567" y="894"/>
                  </a:lnTo>
                  <a:lnTo>
                    <a:pt x="1587" y="893"/>
                  </a:lnTo>
                  <a:lnTo>
                    <a:pt x="1607" y="891"/>
                  </a:lnTo>
                  <a:lnTo>
                    <a:pt x="1627" y="888"/>
                  </a:lnTo>
                  <a:lnTo>
                    <a:pt x="1646" y="883"/>
                  </a:lnTo>
                  <a:lnTo>
                    <a:pt x="1665" y="878"/>
                  </a:lnTo>
                  <a:lnTo>
                    <a:pt x="1683" y="873"/>
                  </a:lnTo>
                  <a:lnTo>
                    <a:pt x="1701" y="866"/>
                  </a:lnTo>
                  <a:lnTo>
                    <a:pt x="1718" y="858"/>
                  </a:lnTo>
                  <a:lnTo>
                    <a:pt x="1735" y="849"/>
                  </a:lnTo>
                  <a:lnTo>
                    <a:pt x="1765" y="829"/>
                  </a:lnTo>
                  <a:lnTo>
                    <a:pt x="1783" y="815"/>
                  </a:lnTo>
                  <a:lnTo>
                    <a:pt x="1798" y="799"/>
                  </a:lnTo>
                  <a:lnTo>
                    <a:pt x="1810" y="782"/>
                  </a:lnTo>
                  <a:lnTo>
                    <a:pt x="1820" y="765"/>
                  </a:lnTo>
                  <a:lnTo>
                    <a:pt x="1827" y="747"/>
                  </a:lnTo>
                  <a:lnTo>
                    <a:pt x="1832" y="729"/>
                  </a:lnTo>
                  <a:lnTo>
                    <a:pt x="1833" y="710"/>
                  </a:lnTo>
                  <a:lnTo>
                    <a:pt x="1857" y="707"/>
                  </a:lnTo>
                  <a:lnTo>
                    <a:pt x="1881" y="703"/>
                  </a:lnTo>
                  <a:lnTo>
                    <a:pt x="1905" y="698"/>
                  </a:lnTo>
                  <a:lnTo>
                    <a:pt x="1927" y="692"/>
                  </a:lnTo>
                  <a:lnTo>
                    <a:pt x="1949" y="684"/>
                  </a:lnTo>
                  <a:lnTo>
                    <a:pt x="1970" y="676"/>
                  </a:lnTo>
                  <a:lnTo>
                    <a:pt x="1989" y="667"/>
                  </a:lnTo>
                  <a:lnTo>
                    <a:pt x="2008" y="657"/>
                  </a:lnTo>
                  <a:lnTo>
                    <a:pt x="2025" y="645"/>
                  </a:lnTo>
                  <a:lnTo>
                    <a:pt x="2042" y="634"/>
                  </a:lnTo>
                  <a:lnTo>
                    <a:pt x="2056" y="621"/>
                  </a:lnTo>
                  <a:lnTo>
                    <a:pt x="2070" y="608"/>
                  </a:lnTo>
                  <a:lnTo>
                    <a:pt x="2082" y="593"/>
                  </a:lnTo>
                  <a:lnTo>
                    <a:pt x="2092" y="579"/>
                  </a:lnTo>
                  <a:lnTo>
                    <a:pt x="2101" y="563"/>
                  </a:lnTo>
                  <a:lnTo>
                    <a:pt x="2108" y="548"/>
                  </a:lnTo>
                  <a:lnTo>
                    <a:pt x="2112" y="534"/>
                  </a:lnTo>
                  <a:lnTo>
                    <a:pt x="2116" y="516"/>
                  </a:lnTo>
                  <a:lnTo>
                    <a:pt x="2118" y="498"/>
                  </a:lnTo>
                  <a:lnTo>
                    <a:pt x="2117" y="480"/>
                  </a:lnTo>
                  <a:lnTo>
                    <a:pt x="2114" y="462"/>
                  </a:lnTo>
                  <a:lnTo>
                    <a:pt x="2109" y="444"/>
                  </a:lnTo>
                  <a:lnTo>
                    <a:pt x="2101" y="427"/>
                  </a:lnTo>
                  <a:lnTo>
                    <a:pt x="2092" y="410"/>
                  </a:lnTo>
                  <a:lnTo>
                    <a:pt x="2080" y="393"/>
                  </a:lnTo>
                  <a:lnTo>
                    <a:pt x="2066" y="377"/>
                  </a:lnTo>
                  <a:lnTo>
                    <a:pt x="2049" y="362"/>
                  </a:lnTo>
                  <a:lnTo>
                    <a:pt x="2055" y="353"/>
                  </a:lnTo>
                  <a:lnTo>
                    <a:pt x="2063" y="334"/>
                  </a:lnTo>
                  <a:lnTo>
                    <a:pt x="2068" y="316"/>
                  </a:lnTo>
                  <a:lnTo>
                    <a:pt x="2070" y="297"/>
                  </a:lnTo>
                  <a:lnTo>
                    <a:pt x="2069" y="278"/>
                  </a:lnTo>
                  <a:lnTo>
                    <a:pt x="2065" y="259"/>
                  </a:lnTo>
                  <a:lnTo>
                    <a:pt x="2057" y="241"/>
                  </a:lnTo>
                  <a:lnTo>
                    <a:pt x="2053" y="232"/>
                  </a:lnTo>
                  <a:lnTo>
                    <a:pt x="2043" y="217"/>
                  </a:lnTo>
                  <a:lnTo>
                    <a:pt x="2031" y="203"/>
                  </a:lnTo>
                  <a:lnTo>
                    <a:pt x="2017" y="190"/>
                  </a:lnTo>
                  <a:lnTo>
                    <a:pt x="2001" y="178"/>
                  </a:lnTo>
                  <a:lnTo>
                    <a:pt x="1984" y="167"/>
                  </a:lnTo>
                  <a:lnTo>
                    <a:pt x="1965" y="157"/>
                  </a:lnTo>
                  <a:lnTo>
                    <a:pt x="1945" y="148"/>
                  </a:lnTo>
                  <a:lnTo>
                    <a:pt x="1924" y="140"/>
                  </a:lnTo>
                  <a:lnTo>
                    <a:pt x="1902" y="134"/>
                  </a:lnTo>
                  <a:lnTo>
                    <a:pt x="1878" y="129"/>
                  </a:lnTo>
                  <a:lnTo>
                    <a:pt x="1878" y="128"/>
                  </a:lnTo>
                  <a:lnTo>
                    <a:pt x="1871" y="111"/>
                  </a:lnTo>
                  <a:lnTo>
                    <a:pt x="1863" y="95"/>
                  </a:lnTo>
                  <a:lnTo>
                    <a:pt x="1851" y="80"/>
                  </a:lnTo>
                  <a:lnTo>
                    <a:pt x="1837" y="66"/>
                  </a:lnTo>
                  <a:lnTo>
                    <a:pt x="1821" y="53"/>
                  </a:lnTo>
                  <a:lnTo>
                    <a:pt x="1803" y="41"/>
                  </a:lnTo>
                  <a:lnTo>
                    <a:pt x="1783" y="30"/>
                  </a:lnTo>
                  <a:lnTo>
                    <a:pt x="1762" y="21"/>
                  </a:lnTo>
                  <a:lnTo>
                    <a:pt x="1738" y="13"/>
                  </a:lnTo>
                  <a:lnTo>
                    <a:pt x="1706" y="6"/>
                  </a:lnTo>
                  <a:lnTo>
                    <a:pt x="1686" y="3"/>
                  </a:lnTo>
                  <a:lnTo>
                    <a:pt x="1665" y="1"/>
                  </a:lnTo>
                  <a:lnTo>
                    <a:pt x="1645" y="1"/>
                  </a:lnTo>
                  <a:lnTo>
                    <a:pt x="1624" y="1"/>
                  </a:lnTo>
                  <a:lnTo>
                    <a:pt x="1604" y="3"/>
                  </a:lnTo>
                  <a:lnTo>
                    <a:pt x="1584" y="6"/>
                  </a:lnTo>
                  <a:lnTo>
                    <a:pt x="1564" y="10"/>
                  </a:lnTo>
                  <a:lnTo>
                    <a:pt x="1545" y="15"/>
                  </a:lnTo>
                  <a:lnTo>
                    <a:pt x="1527" y="21"/>
                  </a:lnTo>
                  <a:lnTo>
                    <a:pt x="1509" y="28"/>
                  </a:lnTo>
                  <a:lnTo>
                    <a:pt x="1493" y="36"/>
                  </a:lnTo>
                  <a:lnTo>
                    <a:pt x="1477" y="45"/>
                  </a:lnTo>
                  <a:lnTo>
                    <a:pt x="1463" y="56"/>
                  </a:lnTo>
                  <a:lnTo>
                    <a:pt x="1455" y="49"/>
                  </a:lnTo>
                  <a:lnTo>
                    <a:pt x="1440" y="39"/>
                  </a:lnTo>
                  <a:lnTo>
                    <a:pt x="1424" y="30"/>
                  </a:lnTo>
                  <a:lnTo>
                    <a:pt x="1406" y="22"/>
                  </a:lnTo>
                  <a:lnTo>
                    <a:pt x="1388" y="15"/>
                  </a:lnTo>
                  <a:lnTo>
                    <a:pt x="1368" y="9"/>
                  </a:lnTo>
                  <a:lnTo>
                    <a:pt x="1348" y="5"/>
                  </a:lnTo>
                  <a:lnTo>
                    <a:pt x="1327" y="2"/>
                  </a:lnTo>
                  <a:lnTo>
                    <a:pt x="1306" y="1"/>
                  </a:lnTo>
                  <a:lnTo>
                    <a:pt x="1284" y="0"/>
                  </a:lnTo>
                  <a:lnTo>
                    <a:pt x="1263" y="2"/>
                  </a:lnTo>
                  <a:lnTo>
                    <a:pt x="1241" y="4"/>
                  </a:lnTo>
                  <a:lnTo>
                    <a:pt x="1219" y="9"/>
                  </a:lnTo>
                  <a:lnTo>
                    <a:pt x="1198" y="15"/>
                  </a:lnTo>
                  <a:lnTo>
                    <a:pt x="1178" y="22"/>
                  </a:lnTo>
                  <a:lnTo>
                    <a:pt x="1159" y="31"/>
                  </a:lnTo>
                  <a:lnTo>
                    <a:pt x="1142" y="41"/>
                  </a:lnTo>
                  <a:lnTo>
                    <a:pt x="1127" y="52"/>
                  </a:lnTo>
                  <a:lnTo>
                    <a:pt x="1113" y="65"/>
                  </a:lnTo>
                  <a:lnTo>
                    <a:pt x="1101" y="78"/>
                  </a:lnTo>
                  <a:lnTo>
                    <a:pt x="1082" y="67"/>
                  </a:lnTo>
                  <a:lnTo>
                    <a:pt x="1062" y="57"/>
                  </a:lnTo>
                  <a:lnTo>
                    <a:pt x="1041" y="49"/>
                  </a:lnTo>
                  <a:lnTo>
                    <a:pt x="1018" y="42"/>
                  </a:lnTo>
                  <a:lnTo>
                    <a:pt x="996" y="36"/>
                  </a:lnTo>
                  <a:lnTo>
                    <a:pt x="973" y="32"/>
                  </a:lnTo>
                  <a:lnTo>
                    <a:pt x="949" y="30"/>
                  </a:lnTo>
                  <a:lnTo>
                    <a:pt x="926" y="29"/>
                  </a:lnTo>
                  <a:lnTo>
                    <a:pt x="902" y="29"/>
                  </a:lnTo>
                  <a:lnTo>
                    <a:pt x="879" y="31"/>
                  </a:lnTo>
                  <a:lnTo>
                    <a:pt x="855" y="34"/>
                  </a:lnTo>
                  <a:lnTo>
                    <a:pt x="833" y="38"/>
                  </a:lnTo>
                  <a:lnTo>
                    <a:pt x="811" y="44"/>
                  </a:lnTo>
                  <a:lnTo>
                    <a:pt x="790" y="51"/>
                  </a:lnTo>
                  <a:lnTo>
                    <a:pt x="769" y="59"/>
                  </a:lnTo>
                  <a:lnTo>
                    <a:pt x="750" y="69"/>
                  </a:lnTo>
                  <a:lnTo>
                    <a:pt x="732" y="80"/>
                  </a:lnTo>
                  <a:lnTo>
                    <a:pt x="716" y="92"/>
                  </a:lnTo>
                  <a:lnTo>
                    <a:pt x="701" y="105"/>
                  </a:lnTo>
                  <a:lnTo>
                    <a:pt x="688" y="120"/>
                  </a:lnTo>
                  <a:lnTo>
                    <a:pt x="667" y="113"/>
                  </a:lnTo>
                  <a:lnTo>
                    <a:pt x="646" y="106"/>
                  </a:lnTo>
                  <a:lnTo>
                    <a:pt x="625" y="101"/>
                  </a:lnTo>
                  <a:lnTo>
                    <a:pt x="604" y="97"/>
                  </a:lnTo>
                  <a:lnTo>
                    <a:pt x="582" y="94"/>
                  </a:lnTo>
                  <a:lnTo>
                    <a:pt x="560" y="92"/>
                  </a:lnTo>
                  <a:lnTo>
                    <a:pt x="538" y="90"/>
                  </a:lnTo>
                  <a:lnTo>
                    <a:pt x="516" y="90"/>
                  </a:lnTo>
                  <a:lnTo>
                    <a:pt x="493" y="91"/>
                  </a:lnTo>
                  <a:lnTo>
                    <a:pt x="472" y="92"/>
                  </a:lnTo>
                  <a:lnTo>
                    <a:pt x="450" y="95"/>
                  </a:lnTo>
                  <a:lnTo>
                    <a:pt x="429" y="99"/>
                  </a:lnTo>
                  <a:lnTo>
                    <a:pt x="408" y="103"/>
                  </a:lnTo>
                  <a:lnTo>
                    <a:pt x="387" y="108"/>
                  </a:lnTo>
                  <a:lnTo>
                    <a:pt x="367" y="115"/>
                  </a:lnTo>
                  <a:lnTo>
                    <a:pt x="347" y="122"/>
                  </a:lnTo>
                  <a:lnTo>
                    <a:pt x="329" y="130"/>
                  </a:lnTo>
                  <a:lnTo>
                    <a:pt x="311" y="139"/>
                  </a:lnTo>
                  <a:lnTo>
                    <a:pt x="293" y="149"/>
                  </a:lnTo>
                  <a:lnTo>
                    <a:pt x="277" y="160"/>
                  </a:lnTo>
                  <a:lnTo>
                    <a:pt x="252" y="180"/>
                  </a:lnTo>
                  <a:lnTo>
                    <a:pt x="237" y="196"/>
                  </a:lnTo>
                  <a:lnTo>
                    <a:pt x="224" y="212"/>
                  </a:lnTo>
                  <a:lnTo>
                    <a:pt x="212" y="228"/>
                  </a:lnTo>
                  <a:lnTo>
                    <a:pt x="203" y="246"/>
                  </a:lnTo>
                  <a:lnTo>
                    <a:pt x="197" y="263"/>
                  </a:lnTo>
                  <a:lnTo>
                    <a:pt x="192" y="281"/>
                  </a:lnTo>
                  <a:lnTo>
                    <a:pt x="190" y="299"/>
                  </a:lnTo>
                  <a:lnTo>
                    <a:pt x="190" y="318"/>
                  </a:lnTo>
                  <a:lnTo>
                    <a:pt x="193" y="336"/>
                  </a:lnTo>
                  <a:lnTo>
                    <a:pt x="191" y="340"/>
                  </a:lnTo>
                  <a:lnTo>
                    <a:pt x="158" y="344"/>
                  </a:lnTo>
                  <a:lnTo>
                    <a:pt x="134" y="349"/>
                  </a:lnTo>
                  <a:lnTo>
                    <a:pt x="111" y="356"/>
                  </a:lnTo>
                  <a:lnTo>
                    <a:pt x="90" y="365"/>
                  </a:lnTo>
                  <a:lnTo>
                    <a:pt x="70" y="375"/>
                  </a:lnTo>
                  <a:lnTo>
                    <a:pt x="53" y="387"/>
                  </a:lnTo>
                  <a:lnTo>
                    <a:pt x="38" y="400"/>
                  </a:lnTo>
                  <a:lnTo>
                    <a:pt x="25" y="414"/>
                  </a:lnTo>
                  <a:lnTo>
                    <a:pt x="14" y="429"/>
                  </a:lnTo>
                  <a:lnTo>
                    <a:pt x="7" y="445"/>
                  </a:lnTo>
                  <a:lnTo>
                    <a:pt x="2" y="462"/>
                  </a:lnTo>
                  <a:lnTo>
                    <a:pt x="0" y="485"/>
                  </a:lnTo>
                  <a:lnTo>
                    <a:pt x="3" y="503"/>
                  </a:lnTo>
                  <a:lnTo>
                    <a:pt x="9" y="520"/>
                  </a:lnTo>
                  <a:lnTo>
                    <a:pt x="18" y="536"/>
                  </a:lnTo>
                  <a:lnTo>
                    <a:pt x="30" y="551"/>
                  </a:lnTo>
                  <a:lnTo>
                    <a:pt x="45" y="566"/>
                  </a:lnTo>
                  <a:lnTo>
                    <a:pt x="63" y="579"/>
                  </a:lnTo>
                  <a:lnTo>
                    <a:pt x="83" y="590"/>
                  </a:lnTo>
                  <a:lnTo>
                    <a:pt x="105" y="600"/>
                  </a:lnTo>
                  <a:lnTo>
                    <a:pt x="103" y="602"/>
                  </a:lnTo>
                  <a:lnTo>
                    <a:pt x="86" y="616"/>
                  </a:lnTo>
                  <a:lnTo>
                    <a:pt x="72" y="631"/>
                  </a:lnTo>
                  <a:lnTo>
                    <a:pt x="61" y="648"/>
                  </a:lnTo>
                  <a:lnTo>
                    <a:pt x="53" y="664"/>
                  </a:lnTo>
                  <a:lnTo>
                    <a:pt x="49" y="68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k-SK"/>
            </a:p>
          </p:txBody>
        </p:sp>
        <p:sp>
          <p:nvSpPr>
            <p:cNvPr id="6" name="Freeform 6">
              <a:extLst>
                <a:ext uri="{FF2B5EF4-FFF2-40B4-BE49-F238E27FC236}">
                  <a16:creationId xmlns:a16="http://schemas.microsoft.com/office/drawing/2014/main" id="{A250315A-8000-4595-AF17-76EABC7C828A}"/>
                </a:ext>
              </a:extLst>
            </p:cNvPr>
            <p:cNvSpPr>
              <a:spLocks/>
            </p:cNvSpPr>
            <p:nvPr/>
          </p:nvSpPr>
          <p:spPr bwMode="auto">
            <a:xfrm>
              <a:off x="6298" y="1443"/>
              <a:ext cx="2117" cy="1020"/>
            </a:xfrm>
            <a:custGeom>
              <a:avLst/>
              <a:gdLst>
                <a:gd name="T0" fmla="+- 0 6495 6298"/>
                <a:gd name="T1" fmla="*/ T0 w 2117"/>
                <a:gd name="T2" fmla="+- 0 1706 1443"/>
                <a:gd name="T3" fmla="*/ 1706 h 1020"/>
                <a:gd name="T4" fmla="+- 0 6550 6298"/>
                <a:gd name="T5" fmla="*/ T4 w 2117"/>
                <a:gd name="T6" fmla="+- 0 1623 1443"/>
                <a:gd name="T7" fmla="*/ 1623 h 1020"/>
                <a:gd name="T8" fmla="+- 0 6645 6298"/>
                <a:gd name="T9" fmla="*/ T8 w 2117"/>
                <a:gd name="T10" fmla="+- 0 1565 1443"/>
                <a:gd name="T11" fmla="*/ 1565 h 1020"/>
                <a:gd name="T12" fmla="+- 0 6748 6298"/>
                <a:gd name="T13" fmla="*/ T12 w 2117"/>
                <a:gd name="T14" fmla="+- 0 1538 1443"/>
                <a:gd name="T15" fmla="*/ 1538 h 1020"/>
                <a:gd name="T16" fmla="+- 0 6858 6298"/>
                <a:gd name="T17" fmla="*/ T16 w 2117"/>
                <a:gd name="T18" fmla="+- 0 1535 1443"/>
                <a:gd name="T19" fmla="*/ 1535 h 1020"/>
                <a:gd name="T20" fmla="+- 0 6965 6298"/>
                <a:gd name="T21" fmla="*/ T20 w 2117"/>
                <a:gd name="T22" fmla="+- 0 1556 1443"/>
                <a:gd name="T23" fmla="*/ 1556 h 1020"/>
                <a:gd name="T24" fmla="+- 0 7048 6298"/>
                <a:gd name="T25" fmla="*/ T24 w 2117"/>
                <a:gd name="T26" fmla="+- 0 1512 1443"/>
                <a:gd name="T27" fmla="*/ 1512 h 1020"/>
                <a:gd name="T28" fmla="+- 0 7153 6298"/>
                <a:gd name="T29" fmla="*/ T28 w 2117"/>
                <a:gd name="T30" fmla="+- 0 1477 1443"/>
                <a:gd name="T31" fmla="*/ 1477 h 1020"/>
                <a:gd name="T32" fmla="+- 0 7271 6298"/>
                <a:gd name="T33" fmla="*/ T32 w 2117"/>
                <a:gd name="T34" fmla="+- 0 1475 1443"/>
                <a:gd name="T35" fmla="*/ 1475 h 1020"/>
                <a:gd name="T36" fmla="+- 0 7380 6298"/>
                <a:gd name="T37" fmla="*/ T36 w 2117"/>
                <a:gd name="T38" fmla="+- 0 1510 1443"/>
                <a:gd name="T39" fmla="*/ 1510 h 1020"/>
                <a:gd name="T40" fmla="+- 0 7457 6298"/>
                <a:gd name="T41" fmla="*/ T40 w 2117"/>
                <a:gd name="T42" fmla="+- 0 1474 1443"/>
                <a:gd name="T43" fmla="*/ 1474 h 1020"/>
                <a:gd name="T44" fmla="+- 0 7561 6298"/>
                <a:gd name="T45" fmla="*/ T44 w 2117"/>
                <a:gd name="T46" fmla="+- 0 1445 1443"/>
                <a:gd name="T47" fmla="*/ 1445 h 1020"/>
                <a:gd name="T48" fmla="+- 0 7666 6298"/>
                <a:gd name="T49" fmla="*/ T48 w 2117"/>
                <a:gd name="T50" fmla="+- 0 1452 1443"/>
                <a:gd name="T51" fmla="*/ 1452 h 1020"/>
                <a:gd name="T52" fmla="+- 0 7753 6298"/>
                <a:gd name="T53" fmla="*/ T52 w 2117"/>
                <a:gd name="T54" fmla="+- 0 1492 1443"/>
                <a:gd name="T55" fmla="*/ 1492 h 1020"/>
                <a:gd name="T56" fmla="+- 0 7825 6298"/>
                <a:gd name="T57" fmla="*/ T56 w 2117"/>
                <a:gd name="T58" fmla="+- 0 1464 1443"/>
                <a:gd name="T59" fmla="*/ 1464 h 1020"/>
                <a:gd name="T60" fmla="+- 0 7922 6298"/>
                <a:gd name="T61" fmla="*/ T60 w 2117"/>
                <a:gd name="T62" fmla="+- 0 1444 1443"/>
                <a:gd name="T63" fmla="*/ 1444 h 1020"/>
                <a:gd name="T64" fmla="+- 0 8024 6298"/>
                <a:gd name="T65" fmla="*/ T64 w 2117"/>
                <a:gd name="T66" fmla="+- 0 1453 1443"/>
                <a:gd name="T67" fmla="*/ 1453 h 1020"/>
                <a:gd name="T68" fmla="+- 0 8135 6298"/>
                <a:gd name="T69" fmla="*/ T68 w 2117"/>
                <a:gd name="T70" fmla="+- 0 1509 1443"/>
                <a:gd name="T71" fmla="*/ 1509 h 1020"/>
                <a:gd name="T72" fmla="+- 0 8176 6298"/>
                <a:gd name="T73" fmla="*/ T72 w 2117"/>
                <a:gd name="T74" fmla="+- 0 1572 1443"/>
                <a:gd name="T75" fmla="*/ 1572 h 1020"/>
                <a:gd name="T76" fmla="+- 0 8282 6298"/>
                <a:gd name="T77" fmla="*/ T76 w 2117"/>
                <a:gd name="T78" fmla="+- 0 1610 1443"/>
                <a:gd name="T79" fmla="*/ 1610 h 1020"/>
                <a:gd name="T80" fmla="+- 0 8351 6298"/>
                <a:gd name="T81" fmla="*/ T80 w 2117"/>
                <a:gd name="T82" fmla="+- 0 1675 1443"/>
                <a:gd name="T83" fmla="*/ 1675 h 1020"/>
                <a:gd name="T84" fmla="+- 0 8366 6298"/>
                <a:gd name="T85" fmla="*/ T84 w 2117"/>
                <a:gd name="T86" fmla="+- 0 1759 1443"/>
                <a:gd name="T87" fmla="*/ 1759 h 1020"/>
                <a:gd name="T88" fmla="+- 0 8378 6298"/>
                <a:gd name="T89" fmla="*/ T88 w 2117"/>
                <a:gd name="T90" fmla="+- 0 1836 1443"/>
                <a:gd name="T91" fmla="*/ 1836 h 1020"/>
                <a:gd name="T92" fmla="+- 0 8415 6298"/>
                <a:gd name="T93" fmla="*/ T92 w 2117"/>
                <a:gd name="T94" fmla="+- 0 1923 1443"/>
                <a:gd name="T95" fmla="*/ 1923 h 1020"/>
                <a:gd name="T96" fmla="+- 0 8399 6298"/>
                <a:gd name="T97" fmla="*/ T96 w 2117"/>
                <a:gd name="T98" fmla="+- 0 2006 1443"/>
                <a:gd name="T99" fmla="*/ 2006 h 1020"/>
                <a:gd name="T100" fmla="+- 0 8340 6298"/>
                <a:gd name="T101" fmla="*/ T100 w 2117"/>
                <a:gd name="T102" fmla="+- 0 2077 1443"/>
                <a:gd name="T103" fmla="*/ 2077 h 1020"/>
                <a:gd name="T104" fmla="+- 0 8247 6298"/>
                <a:gd name="T105" fmla="*/ T104 w 2117"/>
                <a:gd name="T106" fmla="+- 0 2127 1443"/>
                <a:gd name="T107" fmla="*/ 2127 h 1020"/>
                <a:gd name="T108" fmla="+- 0 8131 6298"/>
                <a:gd name="T109" fmla="*/ T108 w 2117"/>
                <a:gd name="T110" fmla="+- 0 2153 1443"/>
                <a:gd name="T111" fmla="*/ 2153 h 1020"/>
                <a:gd name="T112" fmla="+- 0 8096 6298"/>
                <a:gd name="T113" fmla="*/ T112 w 2117"/>
                <a:gd name="T114" fmla="+- 0 2242 1443"/>
                <a:gd name="T115" fmla="*/ 2242 h 1020"/>
                <a:gd name="T116" fmla="+- 0 7999 6298"/>
                <a:gd name="T117" fmla="*/ T116 w 2117"/>
                <a:gd name="T118" fmla="+- 0 2309 1443"/>
                <a:gd name="T119" fmla="*/ 2309 h 1020"/>
                <a:gd name="T120" fmla="+- 0 7905 6298"/>
                <a:gd name="T121" fmla="*/ T120 w 2117"/>
                <a:gd name="T122" fmla="+- 0 2334 1443"/>
                <a:gd name="T123" fmla="*/ 2334 h 1020"/>
                <a:gd name="T124" fmla="+- 0 7804 6298"/>
                <a:gd name="T125" fmla="*/ T124 w 2117"/>
                <a:gd name="T126" fmla="+- 0 2335 1443"/>
                <a:gd name="T127" fmla="*/ 2335 h 1020"/>
                <a:gd name="T128" fmla="+- 0 7707 6298"/>
                <a:gd name="T129" fmla="*/ T128 w 2117"/>
                <a:gd name="T130" fmla="+- 0 2313 1443"/>
                <a:gd name="T131" fmla="*/ 2313 h 1020"/>
                <a:gd name="T132" fmla="+- 0 7626 6298"/>
                <a:gd name="T133" fmla="*/ T132 w 2117"/>
                <a:gd name="T134" fmla="+- 0 2393 1443"/>
                <a:gd name="T135" fmla="*/ 2393 h 1020"/>
                <a:gd name="T136" fmla="+- 0 7530 6298"/>
                <a:gd name="T137" fmla="*/ T136 w 2117"/>
                <a:gd name="T138" fmla="+- 0 2441 1443"/>
                <a:gd name="T139" fmla="*/ 2441 h 1020"/>
                <a:gd name="T140" fmla="+- 0 7416 6298"/>
                <a:gd name="T141" fmla="*/ T140 w 2117"/>
                <a:gd name="T142" fmla="+- 0 2463 1443"/>
                <a:gd name="T143" fmla="*/ 2463 h 1020"/>
                <a:gd name="T144" fmla="+- 0 7310 6298"/>
                <a:gd name="T145" fmla="*/ T144 w 2117"/>
                <a:gd name="T146" fmla="+- 0 2459 1443"/>
                <a:gd name="T147" fmla="*/ 2459 h 1020"/>
                <a:gd name="T148" fmla="+- 0 7212 6298"/>
                <a:gd name="T149" fmla="*/ T148 w 2117"/>
                <a:gd name="T150" fmla="+- 0 2433 1443"/>
                <a:gd name="T151" fmla="*/ 2433 h 1020"/>
                <a:gd name="T152" fmla="+- 0 7079 6298"/>
                <a:gd name="T153" fmla="*/ T152 w 2117"/>
                <a:gd name="T154" fmla="+- 0 2377 1443"/>
                <a:gd name="T155" fmla="*/ 2377 h 1020"/>
                <a:gd name="T156" fmla="+- 0 6934 6298"/>
                <a:gd name="T157" fmla="*/ T156 w 2117"/>
                <a:gd name="T158" fmla="+- 0 2402 1443"/>
                <a:gd name="T159" fmla="*/ 2402 h 1020"/>
                <a:gd name="T160" fmla="+- 0 6789 6298"/>
                <a:gd name="T161" fmla="*/ T160 w 2117"/>
                <a:gd name="T162" fmla="+- 0 2389 1443"/>
                <a:gd name="T163" fmla="*/ 2389 h 1020"/>
                <a:gd name="T164" fmla="+- 0 6662 6298"/>
                <a:gd name="T165" fmla="*/ T164 w 2117"/>
                <a:gd name="T166" fmla="+- 0 2340 1443"/>
                <a:gd name="T167" fmla="*/ 2340 h 1020"/>
                <a:gd name="T168" fmla="+- 0 6560 6298"/>
                <a:gd name="T169" fmla="*/ T168 w 2117"/>
                <a:gd name="T170" fmla="+- 0 2279 1443"/>
                <a:gd name="T171" fmla="*/ 2279 h 1020"/>
                <a:gd name="T172" fmla="+- 0 6450 6298"/>
                <a:gd name="T173" fmla="*/ T172 w 2117"/>
                <a:gd name="T174" fmla="+- 0 2259 1443"/>
                <a:gd name="T175" fmla="*/ 2259 h 1020"/>
                <a:gd name="T176" fmla="+- 0 6371 6298"/>
                <a:gd name="T177" fmla="*/ T176 w 2117"/>
                <a:gd name="T178" fmla="+- 0 2205 1443"/>
                <a:gd name="T179" fmla="*/ 2205 h 1020"/>
                <a:gd name="T180" fmla="+- 0 6347 6298"/>
                <a:gd name="T181" fmla="*/ T180 w 2117"/>
                <a:gd name="T182" fmla="+- 0 2125 1443"/>
                <a:gd name="T183" fmla="*/ 2125 h 1020"/>
                <a:gd name="T184" fmla="+- 0 6401 6298"/>
                <a:gd name="T185" fmla="*/ T184 w 2117"/>
                <a:gd name="T186" fmla="+- 0 2045 1443"/>
                <a:gd name="T187" fmla="*/ 2045 h 1020"/>
                <a:gd name="T188" fmla="+- 0 6328 6298"/>
                <a:gd name="T189" fmla="*/ T188 w 2117"/>
                <a:gd name="T190" fmla="+- 0 1994 1443"/>
                <a:gd name="T191" fmla="*/ 1994 h 1020"/>
                <a:gd name="T192" fmla="+- 0 6299 6298"/>
                <a:gd name="T193" fmla="*/ T192 w 2117"/>
                <a:gd name="T194" fmla="+- 0 1910 1443"/>
                <a:gd name="T195" fmla="*/ 1910 h 1020"/>
                <a:gd name="T196" fmla="+- 0 6351 6298"/>
                <a:gd name="T197" fmla="*/ T196 w 2117"/>
                <a:gd name="T198" fmla="+- 0 1830 1443"/>
                <a:gd name="T199" fmla="*/ 1830 h 1020"/>
                <a:gd name="T200" fmla="+- 0 6456 6298"/>
                <a:gd name="T201" fmla="*/ T200 w 2117"/>
                <a:gd name="T202" fmla="+- 0 1787 1443"/>
                <a:gd name="T203" fmla="*/ 1787 h 1020"/>
                <a:gd name="T204" fmla="+- 0 6491 6298"/>
                <a:gd name="T205" fmla="*/ T204 w 2117"/>
                <a:gd name="T206" fmla="+- 0 1779 1443"/>
                <a:gd name="T207" fmla="*/ 1779 h 10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2117" h="1020">
                  <a:moveTo>
                    <a:pt x="193" y="336"/>
                  </a:moveTo>
                  <a:lnTo>
                    <a:pt x="190" y="318"/>
                  </a:lnTo>
                  <a:lnTo>
                    <a:pt x="190" y="299"/>
                  </a:lnTo>
                  <a:lnTo>
                    <a:pt x="192" y="281"/>
                  </a:lnTo>
                  <a:lnTo>
                    <a:pt x="197" y="263"/>
                  </a:lnTo>
                  <a:lnTo>
                    <a:pt x="203" y="246"/>
                  </a:lnTo>
                  <a:lnTo>
                    <a:pt x="212" y="228"/>
                  </a:lnTo>
                  <a:lnTo>
                    <a:pt x="224" y="212"/>
                  </a:lnTo>
                  <a:lnTo>
                    <a:pt x="237" y="196"/>
                  </a:lnTo>
                  <a:lnTo>
                    <a:pt x="252" y="180"/>
                  </a:lnTo>
                  <a:lnTo>
                    <a:pt x="269" y="166"/>
                  </a:lnTo>
                  <a:lnTo>
                    <a:pt x="293" y="149"/>
                  </a:lnTo>
                  <a:lnTo>
                    <a:pt x="311" y="139"/>
                  </a:lnTo>
                  <a:lnTo>
                    <a:pt x="329" y="130"/>
                  </a:lnTo>
                  <a:lnTo>
                    <a:pt x="347" y="122"/>
                  </a:lnTo>
                  <a:lnTo>
                    <a:pt x="367" y="115"/>
                  </a:lnTo>
                  <a:lnTo>
                    <a:pt x="387" y="108"/>
                  </a:lnTo>
                  <a:lnTo>
                    <a:pt x="408" y="103"/>
                  </a:lnTo>
                  <a:lnTo>
                    <a:pt x="429" y="99"/>
                  </a:lnTo>
                  <a:lnTo>
                    <a:pt x="450" y="95"/>
                  </a:lnTo>
                  <a:lnTo>
                    <a:pt x="472" y="92"/>
                  </a:lnTo>
                  <a:lnTo>
                    <a:pt x="493" y="91"/>
                  </a:lnTo>
                  <a:lnTo>
                    <a:pt x="516" y="90"/>
                  </a:lnTo>
                  <a:lnTo>
                    <a:pt x="538" y="90"/>
                  </a:lnTo>
                  <a:lnTo>
                    <a:pt x="560" y="92"/>
                  </a:lnTo>
                  <a:lnTo>
                    <a:pt x="582" y="94"/>
                  </a:lnTo>
                  <a:lnTo>
                    <a:pt x="604" y="97"/>
                  </a:lnTo>
                  <a:lnTo>
                    <a:pt x="625" y="101"/>
                  </a:lnTo>
                  <a:lnTo>
                    <a:pt x="646" y="106"/>
                  </a:lnTo>
                  <a:lnTo>
                    <a:pt x="667" y="113"/>
                  </a:lnTo>
                  <a:lnTo>
                    <a:pt x="688" y="120"/>
                  </a:lnTo>
                  <a:lnTo>
                    <a:pt x="701" y="105"/>
                  </a:lnTo>
                  <a:lnTo>
                    <a:pt x="716" y="92"/>
                  </a:lnTo>
                  <a:lnTo>
                    <a:pt x="732" y="80"/>
                  </a:lnTo>
                  <a:lnTo>
                    <a:pt x="750" y="69"/>
                  </a:lnTo>
                  <a:lnTo>
                    <a:pt x="769" y="59"/>
                  </a:lnTo>
                  <a:lnTo>
                    <a:pt x="790" y="51"/>
                  </a:lnTo>
                  <a:lnTo>
                    <a:pt x="811" y="44"/>
                  </a:lnTo>
                  <a:lnTo>
                    <a:pt x="833" y="38"/>
                  </a:lnTo>
                  <a:lnTo>
                    <a:pt x="855" y="34"/>
                  </a:lnTo>
                  <a:lnTo>
                    <a:pt x="879" y="31"/>
                  </a:lnTo>
                  <a:lnTo>
                    <a:pt x="902" y="29"/>
                  </a:lnTo>
                  <a:lnTo>
                    <a:pt x="926" y="29"/>
                  </a:lnTo>
                  <a:lnTo>
                    <a:pt x="949" y="30"/>
                  </a:lnTo>
                  <a:lnTo>
                    <a:pt x="973" y="32"/>
                  </a:lnTo>
                  <a:lnTo>
                    <a:pt x="996" y="36"/>
                  </a:lnTo>
                  <a:lnTo>
                    <a:pt x="1018" y="42"/>
                  </a:lnTo>
                  <a:lnTo>
                    <a:pt x="1041" y="49"/>
                  </a:lnTo>
                  <a:lnTo>
                    <a:pt x="1062" y="57"/>
                  </a:lnTo>
                  <a:lnTo>
                    <a:pt x="1082" y="67"/>
                  </a:lnTo>
                  <a:lnTo>
                    <a:pt x="1101" y="78"/>
                  </a:lnTo>
                  <a:lnTo>
                    <a:pt x="1113" y="65"/>
                  </a:lnTo>
                  <a:lnTo>
                    <a:pt x="1127" y="52"/>
                  </a:lnTo>
                  <a:lnTo>
                    <a:pt x="1142" y="41"/>
                  </a:lnTo>
                  <a:lnTo>
                    <a:pt x="1159" y="31"/>
                  </a:lnTo>
                  <a:lnTo>
                    <a:pt x="1178" y="22"/>
                  </a:lnTo>
                  <a:lnTo>
                    <a:pt x="1198" y="15"/>
                  </a:lnTo>
                  <a:lnTo>
                    <a:pt x="1219" y="9"/>
                  </a:lnTo>
                  <a:lnTo>
                    <a:pt x="1241" y="4"/>
                  </a:lnTo>
                  <a:lnTo>
                    <a:pt x="1263" y="2"/>
                  </a:lnTo>
                  <a:lnTo>
                    <a:pt x="1284" y="0"/>
                  </a:lnTo>
                  <a:lnTo>
                    <a:pt x="1306" y="1"/>
                  </a:lnTo>
                  <a:lnTo>
                    <a:pt x="1327" y="2"/>
                  </a:lnTo>
                  <a:lnTo>
                    <a:pt x="1348" y="5"/>
                  </a:lnTo>
                  <a:lnTo>
                    <a:pt x="1368" y="9"/>
                  </a:lnTo>
                  <a:lnTo>
                    <a:pt x="1388" y="15"/>
                  </a:lnTo>
                  <a:lnTo>
                    <a:pt x="1406" y="22"/>
                  </a:lnTo>
                  <a:lnTo>
                    <a:pt x="1424" y="30"/>
                  </a:lnTo>
                  <a:lnTo>
                    <a:pt x="1440" y="39"/>
                  </a:lnTo>
                  <a:lnTo>
                    <a:pt x="1455" y="49"/>
                  </a:lnTo>
                  <a:lnTo>
                    <a:pt x="1463" y="56"/>
                  </a:lnTo>
                  <a:lnTo>
                    <a:pt x="1477" y="45"/>
                  </a:lnTo>
                  <a:lnTo>
                    <a:pt x="1493" y="36"/>
                  </a:lnTo>
                  <a:lnTo>
                    <a:pt x="1509" y="28"/>
                  </a:lnTo>
                  <a:lnTo>
                    <a:pt x="1527" y="21"/>
                  </a:lnTo>
                  <a:lnTo>
                    <a:pt x="1545" y="15"/>
                  </a:lnTo>
                  <a:lnTo>
                    <a:pt x="1564" y="10"/>
                  </a:lnTo>
                  <a:lnTo>
                    <a:pt x="1584" y="6"/>
                  </a:lnTo>
                  <a:lnTo>
                    <a:pt x="1604" y="3"/>
                  </a:lnTo>
                  <a:lnTo>
                    <a:pt x="1624" y="1"/>
                  </a:lnTo>
                  <a:lnTo>
                    <a:pt x="1645" y="1"/>
                  </a:lnTo>
                  <a:lnTo>
                    <a:pt x="1665" y="1"/>
                  </a:lnTo>
                  <a:lnTo>
                    <a:pt x="1686" y="3"/>
                  </a:lnTo>
                  <a:lnTo>
                    <a:pt x="1706" y="6"/>
                  </a:lnTo>
                  <a:lnTo>
                    <a:pt x="1726" y="10"/>
                  </a:lnTo>
                  <a:lnTo>
                    <a:pt x="1762" y="21"/>
                  </a:lnTo>
                  <a:lnTo>
                    <a:pt x="1783" y="30"/>
                  </a:lnTo>
                  <a:lnTo>
                    <a:pt x="1803" y="41"/>
                  </a:lnTo>
                  <a:lnTo>
                    <a:pt x="1821" y="53"/>
                  </a:lnTo>
                  <a:lnTo>
                    <a:pt x="1837" y="66"/>
                  </a:lnTo>
                  <a:lnTo>
                    <a:pt x="1851" y="80"/>
                  </a:lnTo>
                  <a:lnTo>
                    <a:pt x="1863" y="95"/>
                  </a:lnTo>
                  <a:lnTo>
                    <a:pt x="1871" y="111"/>
                  </a:lnTo>
                  <a:lnTo>
                    <a:pt x="1878" y="128"/>
                  </a:lnTo>
                  <a:lnTo>
                    <a:pt x="1878" y="129"/>
                  </a:lnTo>
                  <a:lnTo>
                    <a:pt x="1902" y="134"/>
                  </a:lnTo>
                  <a:lnTo>
                    <a:pt x="1924" y="140"/>
                  </a:lnTo>
                  <a:lnTo>
                    <a:pt x="1945" y="148"/>
                  </a:lnTo>
                  <a:lnTo>
                    <a:pt x="1965" y="157"/>
                  </a:lnTo>
                  <a:lnTo>
                    <a:pt x="1984" y="167"/>
                  </a:lnTo>
                  <a:lnTo>
                    <a:pt x="2001" y="178"/>
                  </a:lnTo>
                  <a:lnTo>
                    <a:pt x="2017" y="190"/>
                  </a:lnTo>
                  <a:lnTo>
                    <a:pt x="2031" y="203"/>
                  </a:lnTo>
                  <a:lnTo>
                    <a:pt x="2043" y="217"/>
                  </a:lnTo>
                  <a:lnTo>
                    <a:pt x="2053" y="232"/>
                  </a:lnTo>
                  <a:lnTo>
                    <a:pt x="2057" y="241"/>
                  </a:lnTo>
                  <a:lnTo>
                    <a:pt x="2065" y="259"/>
                  </a:lnTo>
                  <a:lnTo>
                    <a:pt x="2069" y="278"/>
                  </a:lnTo>
                  <a:lnTo>
                    <a:pt x="2070" y="297"/>
                  </a:lnTo>
                  <a:lnTo>
                    <a:pt x="2068" y="316"/>
                  </a:lnTo>
                  <a:lnTo>
                    <a:pt x="2063" y="334"/>
                  </a:lnTo>
                  <a:lnTo>
                    <a:pt x="2055" y="353"/>
                  </a:lnTo>
                  <a:lnTo>
                    <a:pt x="2049" y="362"/>
                  </a:lnTo>
                  <a:lnTo>
                    <a:pt x="2066" y="377"/>
                  </a:lnTo>
                  <a:lnTo>
                    <a:pt x="2080" y="393"/>
                  </a:lnTo>
                  <a:lnTo>
                    <a:pt x="2092" y="410"/>
                  </a:lnTo>
                  <a:lnTo>
                    <a:pt x="2101" y="427"/>
                  </a:lnTo>
                  <a:lnTo>
                    <a:pt x="2109" y="444"/>
                  </a:lnTo>
                  <a:lnTo>
                    <a:pt x="2114" y="462"/>
                  </a:lnTo>
                  <a:lnTo>
                    <a:pt x="2117" y="480"/>
                  </a:lnTo>
                  <a:lnTo>
                    <a:pt x="2118" y="498"/>
                  </a:lnTo>
                  <a:lnTo>
                    <a:pt x="2116" y="516"/>
                  </a:lnTo>
                  <a:lnTo>
                    <a:pt x="2112" y="534"/>
                  </a:lnTo>
                  <a:lnTo>
                    <a:pt x="2108" y="548"/>
                  </a:lnTo>
                  <a:lnTo>
                    <a:pt x="2101" y="563"/>
                  </a:lnTo>
                  <a:lnTo>
                    <a:pt x="2092" y="579"/>
                  </a:lnTo>
                  <a:lnTo>
                    <a:pt x="2082" y="593"/>
                  </a:lnTo>
                  <a:lnTo>
                    <a:pt x="2070" y="608"/>
                  </a:lnTo>
                  <a:lnTo>
                    <a:pt x="2056" y="621"/>
                  </a:lnTo>
                  <a:lnTo>
                    <a:pt x="2042" y="634"/>
                  </a:lnTo>
                  <a:lnTo>
                    <a:pt x="2025" y="645"/>
                  </a:lnTo>
                  <a:lnTo>
                    <a:pt x="2008" y="657"/>
                  </a:lnTo>
                  <a:lnTo>
                    <a:pt x="1989" y="667"/>
                  </a:lnTo>
                  <a:lnTo>
                    <a:pt x="1970" y="676"/>
                  </a:lnTo>
                  <a:lnTo>
                    <a:pt x="1949" y="684"/>
                  </a:lnTo>
                  <a:lnTo>
                    <a:pt x="1927" y="692"/>
                  </a:lnTo>
                  <a:lnTo>
                    <a:pt x="1905" y="698"/>
                  </a:lnTo>
                  <a:lnTo>
                    <a:pt x="1881" y="703"/>
                  </a:lnTo>
                  <a:lnTo>
                    <a:pt x="1857" y="707"/>
                  </a:lnTo>
                  <a:lnTo>
                    <a:pt x="1833" y="710"/>
                  </a:lnTo>
                  <a:lnTo>
                    <a:pt x="1832" y="729"/>
                  </a:lnTo>
                  <a:lnTo>
                    <a:pt x="1827" y="747"/>
                  </a:lnTo>
                  <a:lnTo>
                    <a:pt x="1820" y="765"/>
                  </a:lnTo>
                  <a:lnTo>
                    <a:pt x="1810" y="782"/>
                  </a:lnTo>
                  <a:lnTo>
                    <a:pt x="1798" y="799"/>
                  </a:lnTo>
                  <a:lnTo>
                    <a:pt x="1783" y="815"/>
                  </a:lnTo>
                  <a:lnTo>
                    <a:pt x="1765" y="829"/>
                  </a:lnTo>
                  <a:lnTo>
                    <a:pt x="1746" y="843"/>
                  </a:lnTo>
                  <a:lnTo>
                    <a:pt x="1718" y="858"/>
                  </a:lnTo>
                  <a:lnTo>
                    <a:pt x="1701" y="866"/>
                  </a:lnTo>
                  <a:lnTo>
                    <a:pt x="1683" y="873"/>
                  </a:lnTo>
                  <a:lnTo>
                    <a:pt x="1665" y="878"/>
                  </a:lnTo>
                  <a:lnTo>
                    <a:pt x="1646" y="883"/>
                  </a:lnTo>
                  <a:lnTo>
                    <a:pt x="1627" y="888"/>
                  </a:lnTo>
                  <a:lnTo>
                    <a:pt x="1607" y="891"/>
                  </a:lnTo>
                  <a:lnTo>
                    <a:pt x="1587" y="893"/>
                  </a:lnTo>
                  <a:lnTo>
                    <a:pt x="1567" y="894"/>
                  </a:lnTo>
                  <a:lnTo>
                    <a:pt x="1547" y="894"/>
                  </a:lnTo>
                  <a:lnTo>
                    <a:pt x="1526" y="894"/>
                  </a:lnTo>
                  <a:lnTo>
                    <a:pt x="1506" y="892"/>
                  </a:lnTo>
                  <a:lnTo>
                    <a:pt x="1486" y="890"/>
                  </a:lnTo>
                  <a:lnTo>
                    <a:pt x="1466" y="886"/>
                  </a:lnTo>
                  <a:lnTo>
                    <a:pt x="1447" y="882"/>
                  </a:lnTo>
                  <a:lnTo>
                    <a:pt x="1428" y="876"/>
                  </a:lnTo>
                  <a:lnTo>
                    <a:pt x="1409" y="870"/>
                  </a:lnTo>
                  <a:lnTo>
                    <a:pt x="1400" y="866"/>
                  </a:lnTo>
                  <a:lnTo>
                    <a:pt x="1392" y="882"/>
                  </a:lnTo>
                  <a:lnTo>
                    <a:pt x="1371" y="911"/>
                  </a:lnTo>
                  <a:lnTo>
                    <a:pt x="1344" y="937"/>
                  </a:lnTo>
                  <a:lnTo>
                    <a:pt x="1328" y="950"/>
                  </a:lnTo>
                  <a:lnTo>
                    <a:pt x="1311" y="961"/>
                  </a:lnTo>
                  <a:lnTo>
                    <a:pt x="1293" y="972"/>
                  </a:lnTo>
                  <a:lnTo>
                    <a:pt x="1274" y="981"/>
                  </a:lnTo>
                  <a:lnTo>
                    <a:pt x="1253" y="990"/>
                  </a:lnTo>
                  <a:lnTo>
                    <a:pt x="1232" y="998"/>
                  </a:lnTo>
                  <a:lnTo>
                    <a:pt x="1210" y="1004"/>
                  </a:lnTo>
                  <a:lnTo>
                    <a:pt x="1187" y="1010"/>
                  </a:lnTo>
                  <a:lnTo>
                    <a:pt x="1163" y="1014"/>
                  </a:lnTo>
                  <a:lnTo>
                    <a:pt x="1139" y="1018"/>
                  </a:lnTo>
                  <a:lnTo>
                    <a:pt x="1118" y="1020"/>
                  </a:lnTo>
                  <a:lnTo>
                    <a:pt x="1096" y="1021"/>
                  </a:lnTo>
                  <a:lnTo>
                    <a:pt x="1075" y="1021"/>
                  </a:lnTo>
                  <a:lnTo>
                    <a:pt x="1053" y="1020"/>
                  </a:lnTo>
                  <a:lnTo>
                    <a:pt x="1032" y="1018"/>
                  </a:lnTo>
                  <a:lnTo>
                    <a:pt x="1012" y="1016"/>
                  </a:lnTo>
                  <a:lnTo>
                    <a:pt x="991" y="1012"/>
                  </a:lnTo>
                  <a:lnTo>
                    <a:pt x="971" y="1008"/>
                  </a:lnTo>
                  <a:lnTo>
                    <a:pt x="952" y="1003"/>
                  </a:lnTo>
                  <a:lnTo>
                    <a:pt x="932" y="997"/>
                  </a:lnTo>
                  <a:lnTo>
                    <a:pt x="914" y="990"/>
                  </a:lnTo>
                  <a:lnTo>
                    <a:pt x="879" y="974"/>
                  </a:lnTo>
                  <a:lnTo>
                    <a:pt x="847" y="955"/>
                  </a:lnTo>
                  <a:lnTo>
                    <a:pt x="819" y="934"/>
                  </a:lnTo>
                  <a:lnTo>
                    <a:pt x="809" y="924"/>
                  </a:lnTo>
                  <a:lnTo>
                    <a:pt x="781" y="934"/>
                  </a:lnTo>
                  <a:lnTo>
                    <a:pt x="753" y="942"/>
                  </a:lnTo>
                  <a:lnTo>
                    <a:pt x="724" y="949"/>
                  </a:lnTo>
                  <a:lnTo>
                    <a:pt x="695" y="954"/>
                  </a:lnTo>
                  <a:lnTo>
                    <a:pt x="665" y="958"/>
                  </a:lnTo>
                  <a:lnTo>
                    <a:pt x="636" y="959"/>
                  </a:lnTo>
                  <a:lnTo>
                    <a:pt x="606" y="960"/>
                  </a:lnTo>
                  <a:lnTo>
                    <a:pt x="577" y="959"/>
                  </a:lnTo>
                  <a:lnTo>
                    <a:pt x="548" y="956"/>
                  </a:lnTo>
                  <a:lnTo>
                    <a:pt x="519" y="952"/>
                  </a:lnTo>
                  <a:lnTo>
                    <a:pt x="491" y="946"/>
                  </a:lnTo>
                  <a:lnTo>
                    <a:pt x="463" y="939"/>
                  </a:lnTo>
                  <a:lnTo>
                    <a:pt x="437" y="931"/>
                  </a:lnTo>
                  <a:lnTo>
                    <a:pt x="411" y="921"/>
                  </a:lnTo>
                  <a:lnTo>
                    <a:pt x="387" y="910"/>
                  </a:lnTo>
                  <a:lnTo>
                    <a:pt x="364" y="897"/>
                  </a:lnTo>
                  <a:lnTo>
                    <a:pt x="342" y="884"/>
                  </a:lnTo>
                  <a:lnTo>
                    <a:pt x="322" y="868"/>
                  </a:lnTo>
                  <a:lnTo>
                    <a:pt x="303" y="852"/>
                  </a:lnTo>
                  <a:lnTo>
                    <a:pt x="286" y="835"/>
                  </a:lnTo>
                  <a:lnTo>
                    <a:pt x="262" y="836"/>
                  </a:lnTo>
                  <a:lnTo>
                    <a:pt x="239" y="835"/>
                  </a:lnTo>
                  <a:lnTo>
                    <a:pt x="216" y="832"/>
                  </a:lnTo>
                  <a:lnTo>
                    <a:pt x="193" y="828"/>
                  </a:lnTo>
                  <a:lnTo>
                    <a:pt x="172" y="823"/>
                  </a:lnTo>
                  <a:lnTo>
                    <a:pt x="152" y="816"/>
                  </a:lnTo>
                  <a:lnTo>
                    <a:pt x="133" y="807"/>
                  </a:lnTo>
                  <a:lnTo>
                    <a:pt x="115" y="798"/>
                  </a:lnTo>
                  <a:lnTo>
                    <a:pt x="99" y="787"/>
                  </a:lnTo>
                  <a:lnTo>
                    <a:pt x="85" y="775"/>
                  </a:lnTo>
                  <a:lnTo>
                    <a:pt x="73" y="762"/>
                  </a:lnTo>
                  <a:lnTo>
                    <a:pt x="63" y="748"/>
                  </a:lnTo>
                  <a:lnTo>
                    <a:pt x="56" y="735"/>
                  </a:lnTo>
                  <a:lnTo>
                    <a:pt x="50" y="717"/>
                  </a:lnTo>
                  <a:lnTo>
                    <a:pt x="48" y="699"/>
                  </a:lnTo>
                  <a:lnTo>
                    <a:pt x="49" y="682"/>
                  </a:lnTo>
                  <a:lnTo>
                    <a:pt x="53" y="664"/>
                  </a:lnTo>
                  <a:lnTo>
                    <a:pt x="61" y="648"/>
                  </a:lnTo>
                  <a:lnTo>
                    <a:pt x="72" y="631"/>
                  </a:lnTo>
                  <a:lnTo>
                    <a:pt x="86" y="616"/>
                  </a:lnTo>
                  <a:lnTo>
                    <a:pt x="103" y="602"/>
                  </a:lnTo>
                  <a:lnTo>
                    <a:pt x="105" y="600"/>
                  </a:lnTo>
                  <a:lnTo>
                    <a:pt x="83" y="590"/>
                  </a:lnTo>
                  <a:lnTo>
                    <a:pt x="63" y="579"/>
                  </a:lnTo>
                  <a:lnTo>
                    <a:pt x="45" y="566"/>
                  </a:lnTo>
                  <a:lnTo>
                    <a:pt x="30" y="551"/>
                  </a:lnTo>
                  <a:lnTo>
                    <a:pt x="18" y="536"/>
                  </a:lnTo>
                  <a:lnTo>
                    <a:pt x="9" y="520"/>
                  </a:lnTo>
                  <a:lnTo>
                    <a:pt x="3" y="503"/>
                  </a:lnTo>
                  <a:lnTo>
                    <a:pt x="0" y="485"/>
                  </a:lnTo>
                  <a:lnTo>
                    <a:pt x="1" y="467"/>
                  </a:lnTo>
                  <a:lnTo>
                    <a:pt x="7" y="445"/>
                  </a:lnTo>
                  <a:lnTo>
                    <a:pt x="14" y="429"/>
                  </a:lnTo>
                  <a:lnTo>
                    <a:pt x="25" y="414"/>
                  </a:lnTo>
                  <a:lnTo>
                    <a:pt x="38" y="400"/>
                  </a:lnTo>
                  <a:lnTo>
                    <a:pt x="53" y="387"/>
                  </a:lnTo>
                  <a:lnTo>
                    <a:pt x="70" y="375"/>
                  </a:lnTo>
                  <a:lnTo>
                    <a:pt x="90" y="365"/>
                  </a:lnTo>
                  <a:lnTo>
                    <a:pt x="111" y="356"/>
                  </a:lnTo>
                  <a:lnTo>
                    <a:pt x="134" y="349"/>
                  </a:lnTo>
                  <a:lnTo>
                    <a:pt x="158" y="344"/>
                  </a:lnTo>
                  <a:lnTo>
                    <a:pt x="184" y="340"/>
                  </a:lnTo>
                  <a:lnTo>
                    <a:pt x="191" y="340"/>
                  </a:lnTo>
                  <a:lnTo>
                    <a:pt x="192" y="338"/>
                  </a:lnTo>
                  <a:lnTo>
                    <a:pt x="192" y="337"/>
                  </a:lnTo>
                  <a:lnTo>
                    <a:pt x="193" y="336"/>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7" name="Freeform 7">
              <a:extLst>
                <a:ext uri="{FF2B5EF4-FFF2-40B4-BE49-F238E27FC236}">
                  <a16:creationId xmlns:a16="http://schemas.microsoft.com/office/drawing/2014/main" id="{35E5CC10-C2A6-46A1-BBE5-9339EFB0C610}"/>
                </a:ext>
              </a:extLst>
            </p:cNvPr>
            <p:cNvSpPr>
              <a:spLocks/>
            </p:cNvSpPr>
            <p:nvPr/>
          </p:nvSpPr>
          <p:spPr bwMode="auto">
            <a:xfrm>
              <a:off x="6406" y="2039"/>
              <a:ext cx="124" cy="19"/>
            </a:xfrm>
            <a:custGeom>
              <a:avLst/>
              <a:gdLst>
                <a:gd name="T0" fmla="+- 0 6530 6406"/>
                <a:gd name="T1" fmla="*/ T0 w 124"/>
                <a:gd name="T2" fmla="+- 0 2058 2039"/>
                <a:gd name="T3" fmla="*/ 2058 h 19"/>
                <a:gd name="T4" fmla="+- 0 6509 6406"/>
                <a:gd name="T5" fmla="*/ T4 w 124"/>
                <a:gd name="T6" fmla="+- 0 2058 2039"/>
                <a:gd name="T7" fmla="*/ 2058 h 19"/>
                <a:gd name="T8" fmla="+- 0 6489 6406"/>
                <a:gd name="T9" fmla="*/ T8 w 124"/>
                <a:gd name="T10" fmla="+- 0 2058 2039"/>
                <a:gd name="T11" fmla="*/ 2058 h 19"/>
                <a:gd name="T12" fmla="+- 0 6469 6406"/>
                <a:gd name="T13" fmla="*/ T12 w 124"/>
                <a:gd name="T14" fmla="+- 0 2055 2039"/>
                <a:gd name="T15" fmla="*/ 2055 h 19"/>
                <a:gd name="T16" fmla="+- 0 6449 6406"/>
                <a:gd name="T17" fmla="*/ T16 w 124"/>
                <a:gd name="T18" fmla="+- 0 2052 2039"/>
                <a:gd name="T19" fmla="*/ 2052 h 19"/>
                <a:gd name="T20" fmla="+- 0 6430 6406"/>
                <a:gd name="T21" fmla="*/ T20 w 124"/>
                <a:gd name="T22" fmla="+- 0 2047 2039"/>
                <a:gd name="T23" fmla="*/ 2047 h 19"/>
                <a:gd name="T24" fmla="+- 0 6411 6406"/>
                <a:gd name="T25" fmla="*/ T24 w 124"/>
                <a:gd name="T26" fmla="+- 0 2041 2039"/>
                <a:gd name="T27" fmla="*/ 2041 h 19"/>
                <a:gd name="T28" fmla="+- 0 6406 6406"/>
                <a:gd name="T29" fmla="*/ T28 w 124"/>
                <a:gd name="T30" fmla="+- 0 2039 2039"/>
                <a:gd name="T31" fmla="*/ 2039 h 1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24" h="19">
                  <a:moveTo>
                    <a:pt x="124" y="19"/>
                  </a:moveTo>
                  <a:lnTo>
                    <a:pt x="103" y="19"/>
                  </a:lnTo>
                  <a:lnTo>
                    <a:pt x="83" y="19"/>
                  </a:lnTo>
                  <a:lnTo>
                    <a:pt x="63" y="16"/>
                  </a:lnTo>
                  <a:lnTo>
                    <a:pt x="43" y="13"/>
                  </a:lnTo>
                  <a:lnTo>
                    <a:pt x="24" y="8"/>
                  </a:lnTo>
                  <a:lnTo>
                    <a:pt x="5" y="2"/>
                  </a:lnTo>
                  <a:lnTo>
                    <a:pt x="0"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8" name="Freeform 8">
              <a:extLst>
                <a:ext uri="{FF2B5EF4-FFF2-40B4-BE49-F238E27FC236}">
                  <a16:creationId xmlns:a16="http://schemas.microsoft.com/office/drawing/2014/main" id="{6324ACD5-16CB-4279-85DC-8CCC59E8AD95}"/>
                </a:ext>
              </a:extLst>
            </p:cNvPr>
            <p:cNvSpPr>
              <a:spLocks/>
            </p:cNvSpPr>
            <p:nvPr/>
          </p:nvSpPr>
          <p:spPr bwMode="auto">
            <a:xfrm>
              <a:off x="6585" y="2264"/>
              <a:ext cx="54" cy="9"/>
            </a:xfrm>
            <a:custGeom>
              <a:avLst/>
              <a:gdLst>
                <a:gd name="T0" fmla="+- 0 6639 6585"/>
                <a:gd name="T1" fmla="*/ T0 w 54"/>
                <a:gd name="T2" fmla="+- 0 2264 2264"/>
                <a:gd name="T3" fmla="*/ 2264 h 9"/>
                <a:gd name="T4" fmla="+- 0 6620 6585"/>
                <a:gd name="T5" fmla="*/ T4 w 54"/>
                <a:gd name="T6" fmla="+- 0 2268 2264"/>
                <a:gd name="T7" fmla="*/ 2268 h 9"/>
                <a:gd name="T8" fmla="+- 0 6600 6585"/>
                <a:gd name="T9" fmla="*/ T8 w 54"/>
                <a:gd name="T10" fmla="+- 0 2272 2264"/>
                <a:gd name="T11" fmla="*/ 2272 h 9"/>
                <a:gd name="T12" fmla="+- 0 6585 6585"/>
                <a:gd name="T13" fmla="*/ T12 w 54"/>
                <a:gd name="T14" fmla="+- 0 2273 2264"/>
                <a:gd name="T15" fmla="*/ 2273 h 9"/>
              </a:gdLst>
              <a:ahLst/>
              <a:cxnLst>
                <a:cxn ang="0">
                  <a:pos x="T1" y="T3"/>
                </a:cxn>
                <a:cxn ang="0">
                  <a:pos x="T5" y="T7"/>
                </a:cxn>
                <a:cxn ang="0">
                  <a:pos x="T9" y="T11"/>
                </a:cxn>
                <a:cxn ang="0">
                  <a:pos x="T13" y="T15"/>
                </a:cxn>
              </a:cxnLst>
              <a:rect l="0" t="0" r="r" b="b"/>
              <a:pathLst>
                <a:path w="54" h="9">
                  <a:moveTo>
                    <a:pt x="54" y="0"/>
                  </a:moveTo>
                  <a:lnTo>
                    <a:pt x="35" y="4"/>
                  </a:lnTo>
                  <a:lnTo>
                    <a:pt x="15" y="8"/>
                  </a:lnTo>
                  <a:lnTo>
                    <a:pt x="0" y="9"/>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9" name="Freeform 9">
              <a:extLst>
                <a:ext uri="{FF2B5EF4-FFF2-40B4-BE49-F238E27FC236}">
                  <a16:creationId xmlns:a16="http://schemas.microsoft.com/office/drawing/2014/main" id="{9CD002B8-F9CF-4EF7-9468-413587BE8EEE}"/>
                </a:ext>
              </a:extLst>
            </p:cNvPr>
            <p:cNvSpPr>
              <a:spLocks/>
            </p:cNvSpPr>
            <p:nvPr/>
          </p:nvSpPr>
          <p:spPr bwMode="auto">
            <a:xfrm>
              <a:off x="7074" y="2322"/>
              <a:ext cx="33" cy="41"/>
            </a:xfrm>
            <a:custGeom>
              <a:avLst/>
              <a:gdLst>
                <a:gd name="T0" fmla="+- 0 7107 7074"/>
                <a:gd name="T1" fmla="*/ T0 w 33"/>
                <a:gd name="T2" fmla="+- 0 2363 2322"/>
                <a:gd name="T3" fmla="*/ 2363 h 41"/>
                <a:gd name="T4" fmla="+- 0 7093 7074"/>
                <a:gd name="T5" fmla="*/ T4 w 33"/>
                <a:gd name="T6" fmla="+- 0 2348 2322"/>
                <a:gd name="T7" fmla="*/ 2348 h 41"/>
                <a:gd name="T8" fmla="+- 0 7081 7074"/>
                <a:gd name="T9" fmla="*/ T8 w 33"/>
                <a:gd name="T10" fmla="+- 0 2332 2322"/>
                <a:gd name="T11" fmla="*/ 2332 h 41"/>
                <a:gd name="T12" fmla="+- 0 7074 7074"/>
                <a:gd name="T13" fmla="*/ T12 w 33"/>
                <a:gd name="T14" fmla="+- 0 2322 2322"/>
                <a:gd name="T15" fmla="*/ 2322 h 41"/>
              </a:gdLst>
              <a:ahLst/>
              <a:cxnLst>
                <a:cxn ang="0">
                  <a:pos x="T1" y="T3"/>
                </a:cxn>
                <a:cxn ang="0">
                  <a:pos x="T5" y="T7"/>
                </a:cxn>
                <a:cxn ang="0">
                  <a:pos x="T9" y="T11"/>
                </a:cxn>
                <a:cxn ang="0">
                  <a:pos x="T13" y="T15"/>
                </a:cxn>
              </a:cxnLst>
              <a:rect l="0" t="0" r="r" b="b"/>
              <a:pathLst>
                <a:path w="33" h="41">
                  <a:moveTo>
                    <a:pt x="33" y="41"/>
                  </a:moveTo>
                  <a:lnTo>
                    <a:pt x="19" y="26"/>
                  </a:lnTo>
                  <a:lnTo>
                    <a:pt x="7" y="10"/>
                  </a:lnTo>
                  <a:lnTo>
                    <a:pt x="0"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10" name="Freeform 10">
              <a:extLst>
                <a:ext uri="{FF2B5EF4-FFF2-40B4-BE49-F238E27FC236}">
                  <a16:creationId xmlns:a16="http://schemas.microsoft.com/office/drawing/2014/main" id="{7A615130-6C8F-44E1-85F9-8A05506DEF07}"/>
                </a:ext>
              </a:extLst>
            </p:cNvPr>
            <p:cNvSpPr>
              <a:spLocks/>
            </p:cNvSpPr>
            <p:nvPr/>
          </p:nvSpPr>
          <p:spPr bwMode="auto">
            <a:xfrm>
              <a:off x="7698" y="2261"/>
              <a:ext cx="13" cy="45"/>
            </a:xfrm>
            <a:custGeom>
              <a:avLst/>
              <a:gdLst>
                <a:gd name="T0" fmla="+- 0 7711 7698"/>
                <a:gd name="T1" fmla="*/ T0 w 13"/>
                <a:gd name="T2" fmla="+- 0 2261 2261"/>
                <a:gd name="T3" fmla="*/ 2261 h 45"/>
                <a:gd name="T4" fmla="+- 0 7708 7698"/>
                <a:gd name="T5" fmla="*/ T4 w 13"/>
                <a:gd name="T6" fmla="+- 0 2280 2261"/>
                <a:gd name="T7" fmla="*/ 2280 h 45"/>
                <a:gd name="T8" fmla="+- 0 7701 7698"/>
                <a:gd name="T9" fmla="*/ T8 w 13"/>
                <a:gd name="T10" fmla="+- 0 2299 2261"/>
                <a:gd name="T11" fmla="*/ 2299 h 45"/>
                <a:gd name="T12" fmla="+- 0 7698 7698"/>
                <a:gd name="T13" fmla="*/ T12 w 13"/>
                <a:gd name="T14" fmla="+- 0 2306 2261"/>
                <a:gd name="T15" fmla="*/ 2306 h 45"/>
              </a:gdLst>
              <a:ahLst/>
              <a:cxnLst>
                <a:cxn ang="0">
                  <a:pos x="T1" y="T3"/>
                </a:cxn>
                <a:cxn ang="0">
                  <a:pos x="T5" y="T7"/>
                </a:cxn>
                <a:cxn ang="0">
                  <a:pos x="T9" y="T11"/>
                </a:cxn>
                <a:cxn ang="0">
                  <a:pos x="T13" y="T15"/>
                </a:cxn>
              </a:cxnLst>
              <a:rect l="0" t="0" r="r" b="b"/>
              <a:pathLst>
                <a:path w="13" h="45">
                  <a:moveTo>
                    <a:pt x="13" y="0"/>
                  </a:moveTo>
                  <a:lnTo>
                    <a:pt x="10" y="19"/>
                  </a:lnTo>
                  <a:lnTo>
                    <a:pt x="3" y="38"/>
                  </a:lnTo>
                  <a:lnTo>
                    <a:pt x="0" y="45"/>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11" name="Freeform 11">
              <a:extLst>
                <a:ext uri="{FF2B5EF4-FFF2-40B4-BE49-F238E27FC236}">
                  <a16:creationId xmlns:a16="http://schemas.microsoft.com/office/drawing/2014/main" id="{06E17777-79DF-4417-8ACB-7003323CC789}"/>
                </a:ext>
              </a:extLst>
            </p:cNvPr>
            <p:cNvSpPr>
              <a:spLocks/>
            </p:cNvSpPr>
            <p:nvPr/>
          </p:nvSpPr>
          <p:spPr bwMode="auto">
            <a:xfrm>
              <a:off x="7971" y="1982"/>
              <a:ext cx="159" cy="168"/>
            </a:xfrm>
            <a:custGeom>
              <a:avLst/>
              <a:gdLst>
                <a:gd name="T0" fmla="+- 0 7971 7971"/>
                <a:gd name="T1" fmla="*/ T0 w 159"/>
                <a:gd name="T2" fmla="+- 0 1982 1982"/>
                <a:gd name="T3" fmla="*/ 1982 h 168"/>
                <a:gd name="T4" fmla="+- 0 7995 7971"/>
                <a:gd name="T5" fmla="*/ T4 w 159"/>
                <a:gd name="T6" fmla="+- 0 1991 1982"/>
                <a:gd name="T7" fmla="*/ 1991 h 168"/>
                <a:gd name="T8" fmla="+- 0 8018 7971"/>
                <a:gd name="T9" fmla="*/ T8 w 159"/>
                <a:gd name="T10" fmla="+- 0 2001 1982"/>
                <a:gd name="T11" fmla="*/ 2001 h 168"/>
                <a:gd name="T12" fmla="+- 0 8039 7971"/>
                <a:gd name="T13" fmla="*/ T12 w 159"/>
                <a:gd name="T14" fmla="+- 0 2013 1982"/>
                <a:gd name="T15" fmla="*/ 2013 h 168"/>
                <a:gd name="T16" fmla="+- 0 8058 7971"/>
                <a:gd name="T17" fmla="*/ T16 w 159"/>
                <a:gd name="T18" fmla="+- 0 2025 1982"/>
                <a:gd name="T19" fmla="*/ 2025 h 168"/>
                <a:gd name="T20" fmla="+- 0 8075 7971"/>
                <a:gd name="T21" fmla="*/ T20 w 159"/>
                <a:gd name="T22" fmla="+- 0 2039 1982"/>
                <a:gd name="T23" fmla="*/ 2039 h 168"/>
                <a:gd name="T24" fmla="+- 0 8090 7971"/>
                <a:gd name="T25" fmla="*/ T24 w 159"/>
                <a:gd name="T26" fmla="+- 0 2054 1982"/>
                <a:gd name="T27" fmla="*/ 2054 h 168"/>
                <a:gd name="T28" fmla="+- 0 8103 7971"/>
                <a:gd name="T29" fmla="*/ T28 w 159"/>
                <a:gd name="T30" fmla="+- 0 2069 1982"/>
                <a:gd name="T31" fmla="*/ 2069 h 168"/>
                <a:gd name="T32" fmla="+- 0 8113 7971"/>
                <a:gd name="T33" fmla="*/ T32 w 159"/>
                <a:gd name="T34" fmla="+- 0 2086 1982"/>
                <a:gd name="T35" fmla="*/ 2086 h 168"/>
                <a:gd name="T36" fmla="+- 0 8121 7971"/>
                <a:gd name="T37" fmla="*/ T36 w 159"/>
                <a:gd name="T38" fmla="+- 0 2103 1982"/>
                <a:gd name="T39" fmla="*/ 2103 h 168"/>
                <a:gd name="T40" fmla="+- 0 8127 7971"/>
                <a:gd name="T41" fmla="*/ T40 w 159"/>
                <a:gd name="T42" fmla="+- 0 2120 1982"/>
                <a:gd name="T43" fmla="*/ 2120 h 168"/>
                <a:gd name="T44" fmla="+- 0 8130 7971"/>
                <a:gd name="T45" fmla="*/ T44 w 159"/>
                <a:gd name="T46" fmla="+- 0 2138 1982"/>
                <a:gd name="T47" fmla="*/ 2138 h 168"/>
                <a:gd name="T48" fmla="+- 0 8130 7971"/>
                <a:gd name="T49" fmla="*/ T48 w 159"/>
                <a:gd name="T50" fmla="+- 0 2150 1982"/>
                <a:gd name="T51" fmla="*/ 2150 h 1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59" h="168">
                  <a:moveTo>
                    <a:pt x="0" y="0"/>
                  </a:moveTo>
                  <a:lnTo>
                    <a:pt x="24" y="9"/>
                  </a:lnTo>
                  <a:lnTo>
                    <a:pt x="47" y="19"/>
                  </a:lnTo>
                  <a:lnTo>
                    <a:pt x="68" y="31"/>
                  </a:lnTo>
                  <a:lnTo>
                    <a:pt x="87" y="43"/>
                  </a:lnTo>
                  <a:lnTo>
                    <a:pt x="104" y="57"/>
                  </a:lnTo>
                  <a:lnTo>
                    <a:pt x="119" y="72"/>
                  </a:lnTo>
                  <a:lnTo>
                    <a:pt x="132" y="87"/>
                  </a:lnTo>
                  <a:lnTo>
                    <a:pt x="142" y="104"/>
                  </a:lnTo>
                  <a:lnTo>
                    <a:pt x="150" y="121"/>
                  </a:lnTo>
                  <a:lnTo>
                    <a:pt x="156" y="138"/>
                  </a:lnTo>
                  <a:lnTo>
                    <a:pt x="159" y="156"/>
                  </a:lnTo>
                  <a:lnTo>
                    <a:pt x="159" y="168"/>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12" name="Freeform 12">
              <a:extLst>
                <a:ext uri="{FF2B5EF4-FFF2-40B4-BE49-F238E27FC236}">
                  <a16:creationId xmlns:a16="http://schemas.microsoft.com/office/drawing/2014/main" id="{F5818B4F-09A8-4254-AA45-17668C166FA3}"/>
                </a:ext>
              </a:extLst>
            </p:cNvPr>
            <p:cNvSpPr>
              <a:spLocks/>
            </p:cNvSpPr>
            <p:nvPr/>
          </p:nvSpPr>
          <p:spPr bwMode="auto">
            <a:xfrm>
              <a:off x="8275" y="1803"/>
              <a:ext cx="71" cy="63"/>
            </a:xfrm>
            <a:custGeom>
              <a:avLst/>
              <a:gdLst>
                <a:gd name="T0" fmla="+- 0 8346 8275"/>
                <a:gd name="T1" fmla="*/ T0 w 71"/>
                <a:gd name="T2" fmla="+- 0 1803 1803"/>
                <a:gd name="T3" fmla="*/ 1803 h 63"/>
                <a:gd name="T4" fmla="+- 0 8335 8275"/>
                <a:gd name="T5" fmla="*/ T4 w 71"/>
                <a:gd name="T6" fmla="+- 0 1818 1803"/>
                <a:gd name="T7" fmla="*/ 1818 h 63"/>
                <a:gd name="T8" fmla="+- 0 8322 8275"/>
                <a:gd name="T9" fmla="*/ T8 w 71"/>
                <a:gd name="T10" fmla="+- 0 1832 1803"/>
                <a:gd name="T11" fmla="*/ 1832 h 63"/>
                <a:gd name="T12" fmla="+- 0 8307 8275"/>
                <a:gd name="T13" fmla="*/ T12 w 71"/>
                <a:gd name="T14" fmla="+- 0 1845 1803"/>
                <a:gd name="T15" fmla="*/ 1845 h 63"/>
                <a:gd name="T16" fmla="+- 0 8290 8275"/>
                <a:gd name="T17" fmla="*/ T16 w 71"/>
                <a:gd name="T18" fmla="+- 0 1857 1803"/>
                <a:gd name="T19" fmla="*/ 1857 h 63"/>
                <a:gd name="T20" fmla="+- 0 8275 8275"/>
                <a:gd name="T21" fmla="*/ T20 w 71"/>
                <a:gd name="T22" fmla="+- 0 1866 1803"/>
                <a:gd name="T23" fmla="*/ 1866 h 63"/>
              </a:gdLst>
              <a:ahLst/>
              <a:cxnLst>
                <a:cxn ang="0">
                  <a:pos x="T1" y="T3"/>
                </a:cxn>
                <a:cxn ang="0">
                  <a:pos x="T5" y="T7"/>
                </a:cxn>
                <a:cxn ang="0">
                  <a:pos x="T9" y="T11"/>
                </a:cxn>
                <a:cxn ang="0">
                  <a:pos x="T13" y="T15"/>
                </a:cxn>
                <a:cxn ang="0">
                  <a:pos x="T17" y="T19"/>
                </a:cxn>
                <a:cxn ang="0">
                  <a:pos x="T21" y="T23"/>
                </a:cxn>
              </a:cxnLst>
              <a:rect l="0" t="0" r="r" b="b"/>
              <a:pathLst>
                <a:path w="71" h="63">
                  <a:moveTo>
                    <a:pt x="71" y="0"/>
                  </a:moveTo>
                  <a:lnTo>
                    <a:pt x="60" y="15"/>
                  </a:lnTo>
                  <a:lnTo>
                    <a:pt x="47" y="29"/>
                  </a:lnTo>
                  <a:lnTo>
                    <a:pt x="32" y="42"/>
                  </a:lnTo>
                  <a:lnTo>
                    <a:pt x="15" y="54"/>
                  </a:lnTo>
                  <a:lnTo>
                    <a:pt x="0" y="63"/>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13" name="Freeform 13">
              <a:extLst>
                <a:ext uri="{FF2B5EF4-FFF2-40B4-BE49-F238E27FC236}">
                  <a16:creationId xmlns:a16="http://schemas.microsoft.com/office/drawing/2014/main" id="{D2342D51-E46C-4C60-8CAB-3A344FE487C3}"/>
                </a:ext>
              </a:extLst>
            </p:cNvPr>
            <p:cNvSpPr>
              <a:spLocks/>
            </p:cNvSpPr>
            <p:nvPr/>
          </p:nvSpPr>
          <p:spPr bwMode="auto">
            <a:xfrm>
              <a:off x="8176" y="1568"/>
              <a:ext cx="4" cy="30"/>
            </a:xfrm>
            <a:custGeom>
              <a:avLst/>
              <a:gdLst>
                <a:gd name="T0" fmla="+- 0 8176 8176"/>
                <a:gd name="T1" fmla="*/ T0 w 4"/>
                <a:gd name="T2" fmla="+- 0 1568 1568"/>
                <a:gd name="T3" fmla="*/ 1568 h 30"/>
                <a:gd name="T4" fmla="+- 0 8179 8176"/>
                <a:gd name="T5" fmla="*/ T4 w 4"/>
                <a:gd name="T6" fmla="+- 0 1578 1568"/>
                <a:gd name="T7" fmla="*/ 1578 h 30"/>
                <a:gd name="T8" fmla="+- 0 8180 8176"/>
                <a:gd name="T9" fmla="*/ T8 w 4"/>
                <a:gd name="T10" fmla="+- 0 1588 1568"/>
                <a:gd name="T11" fmla="*/ 1588 h 30"/>
                <a:gd name="T12" fmla="+- 0 8180 8176"/>
                <a:gd name="T13" fmla="*/ T12 w 4"/>
                <a:gd name="T14" fmla="+- 0 1598 1568"/>
                <a:gd name="T15" fmla="*/ 1598 h 30"/>
              </a:gdLst>
              <a:ahLst/>
              <a:cxnLst>
                <a:cxn ang="0">
                  <a:pos x="T1" y="T3"/>
                </a:cxn>
                <a:cxn ang="0">
                  <a:pos x="T5" y="T7"/>
                </a:cxn>
                <a:cxn ang="0">
                  <a:pos x="T9" y="T11"/>
                </a:cxn>
                <a:cxn ang="0">
                  <a:pos x="T13" y="T15"/>
                </a:cxn>
              </a:cxnLst>
              <a:rect l="0" t="0" r="r" b="b"/>
              <a:pathLst>
                <a:path w="4" h="30">
                  <a:moveTo>
                    <a:pt x="0" y="0"/>
                  </a:moveTo>
                  <a:lnTo>
                    <a:pt x="3" y="10"/>
                  </a:lnTo>
                  <a:lnTo>
                    <a:pt x="4" y="20"/>
                  </a:lnTo>
                  <a:lnTo>
                    <a:pt x="4" y="3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14" name="Freeform 14">
              <a:extLst>
                <a:ext uri="{FF2B5EF4-FFF2-40B4-BE49-F238E27FC236}">
                  <a16:creationId xmlns:a16="http://schemas.microsoft.com/office/drawing/2014/main" id="{D40EDBCA-F9F3-4E57-8E31-D0AB8EA12259}"/>
                </a:ext>
              </a:extLst>
            </p:cNvPr>
            <p:cNvSpPr>
              <a:spLocks/>
            </p:cNvSpPr>
            <p:nvPr/>
          </p:nvSpPr>
          <p:spPr bwMode="auto">
            <a:xfrm>
              <a:off x="7724" y="1495"/>
              <a:ext cx="36" cy="38"/>
            </a:xfrm>
            <a:custGeom>
              <a:avLst/>
              <a:gdLst>
                <a:gd name="T0" fmla="+- 0 7724 7724"/>
                <a:gd name="T1" fmla="*/ T0 w 36"/>
                <a:gd name="T2" fmla="+- 0 1533 1495"/>
                <a:gd name="T3" fmla="*/ 1533 h 38"/>
                <a:gd name="T4" fmla="+- 0 7735 7724"/>
                <a:gd name="T5" fmla="*/ T4 w 36"/>
                <a:gd name="T6" fmla="+- 0 1518 1495"/>
                <a:gd name="T7" fmla="*/ 1518 h 38"/>
                <a:gd name="T8" fmla="+- 0 7750 7724"/>
                <a:gd name="T9" fmla="*/ T8 w 36"/>
                <a:gd name="T10" fmla="+- 0 1504 1495"/>
                <a:gd name="T11" fmla="*/ 1504 h 38"/>
                <a:gd name="T12" fmla="+- 0 7760 7724"/>
                <a:gd name="T13" fmla="*/ T12 w 36"/>
                <a:gd name="T14" fmla="+- 0 1495 1495"/>
                <a:gd name="T15" fmla="*/ 1495 h 38"/>
              </a:gdLst>
              <a:ahLst/>
              <a:cxnLst>
                <a:cxn ang="0">
                  <a:pos x="T1" y="T3"/>
                </a:cxn>
                <a:cxn ang="0">
                  <a:pos x="T5" y="T7"/>
                </a:cxn>
                <a:cxn ang="0">
                  <a:pos x="T9" y="T11"/>
                </a:cxn>
                <a:cxn ang="0">
                  <a:pos x="T13" y="T15"/>
                </a:cxn>
              </a:cxnLst>
              <a:rect l="0" t="0" r="r" b="b"/>
              <a:pathLst>
                <a:path w="36" h="38">
                  <a:moveTo>
                    <a:pt x="0" y="38"/>
                  </a:moveTo>
                  <a:lnTo>
                    <a:pt x="11" y="23"/>
                  </a:lnTo>
                  <a:lnTo>
                    <a:pt x="26" y="9"/>
                  </a:lnTo>
                  <a:lnTo>
                    <a:pt x="36"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15" name="Freeform 15">
              <a:extLst>
                <a:ext uri="{FF2B5EF4-FFF2-40B4-BE49-F238E27FC236}">
                  <a16:creationId xmlns:a16="http://schemas.microsoft.com/office/drawing/2014/main" id="{1AB6B755-5048-44C7-8DA2-9FBE7003F309}"/>
                </a:ext>
              </a:extLst>
            </p:cNvPr>
            <p:cNvSpPr>
              <a:spLocks/>
            </p:cNvSpPr>
            <p:nvPr/>
          </p:nvSpPr>
          <p:spPr bwMode="auto">
            <a:xfrm>
              <a:off x="7384" y="1519"/>
              <a:ext cx="18" cy="33"/>
            </a:xfrm>
            <a:custGeom>
              <a:avLst/>
              <a:gdLst>
                <a:gd name="T0" fmla="+- 0 7384 7384"/>
                <a:gd name="T1" fmla="*/ T0 w 18"/>
                <a:gd name="T2" fmla="+- 0 1551 1519"/>
                <a:gd name="T3" fmla="*/ 1551 h 33"/>
                <a:gd name="T4" fmla="+- 0 7388 7384"/>
                <a:gd name="T5" fmla="*/ T4 w 18"/>
                <a:gd name="T6" fmla="+- 0 1540 1519"/>
                <a:gd name="T7" fmla="*/ 1540 h 33"/>
                <a:gd name="T8" fmla="+- 0 7394 7384"/>
                <a:gd name="T9" fmla="*/ T8 w 18"/>
                <a:gd name="T10" fmla="+- 0 1529 1519"/>
                <a:gd name="T11" fmla="*/ 1529 h 33"/>
                <a:gd name="T12" fmla="+- 0 7402 7384"/>
                <a:gd name="T13" fmla="*/ T12 w 18"/>
                <a:gd name="T14" fmla="+- 0 1519 1519"/>
                <a:gd name="T15" fmla="*/ 1519 h 33"/>
              </a:gdLst>
              <a:ahLst/>
              <a:cxnLst>
                <a:cxn ang="0">
                  <a:pos x="T1" y="T3"/>
                </a:cxn>
                <a:cxn ang="0">
                  <a:pos x="T5" y="T7"/>
                </a:cxn>
                <a:cxn ang="0">
                  <a:pos x="T9" y="T11"/>
                </a:cxn>
                <a:cxn ang="0">
                  <a:pos x="T13" y="T15"/>
                </a:cxn>
              </a:cxnLst>
              <a:rect l="0" t="0" r="r" b="b"/>
              <a:pathLst>
                <a:path w="18" h="33">
                  <a:moveTo>
                    <a:pt x="0" y="32"/>
                  </a:moveTo>
                  <a:lnTo>
                    <a:pt x="4" y="21"/>
                  </a:lnTo>
                  <a:lnTo>
                    <a:pt x="10" y="10"/>
                  </a:lnTo>
                  <a:lnTo>
                    <a:pt x="18"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16" name="Freeform 16">
              <a:extLst>
                <a:ext uri="{FF2B5EF4-FFF2-40B4-BE49-F238E27FC236}">
                  <a16:creationId xmlns:a16="http://schemas.microsoft.com/office/drawing/2014/main" id="{7FEA5162-A19D-43B9-BA04-F2D6AD4DCBFF}"/>
                </a:ext>
              </a:extLst>
            </p:cNvPr>
            <p:cNvSpPr>
              <a:spLocks/>
            </p:cNvSpPr>
            <p:nvPr/>
          </p:nvSpPr>
          <p:spPr bwMode="auto">
            <a:xfrm>
              <a:off x="6985" y="1563"/>
              <a:ext cx="64" cy="32"/>
            </a:xfrm>
            <a:custGeom>
              <a:avLst/>
              <a:gdLst>
                <a:gd name="T0" fmla="+- 0 6985 6985"/>
                <a:gd name="T1" fmla="*/ T0 w 64"/>
                <a:gd name="T2" fmla="+- 0 1563 1563"/>
                <a:gd name="T3" fmla="*/ 1563 h 32"/>
                <a:gd name="T4" fmla="+- 0 7005 6985"/>
                <a:gd name="T5" fmla="*/ T4 w 64"/>
                <a:gd name="T6" fmla="+- 0 1570 1563"/>
                <a:gd name="T7" fmla="*/ 1570 h 32"/>
                <a:gd name="T8" fmla="+- 0 7023 6985"/>
                <a:gd name="T9" fmla="*/ T8 w 64"/>
                <a:gd name="T10" fmla="+- 0 1579 1563"/>
                <a:gd name="T11" fmla="*/ 1579 h 32"/>
                <a:gd name="T12" fmla="+- 0 7040 6985"/>
                <a:gd name="T13" fmla="*/ T12 w 64"/>
                <a:gd name="T14" fmla="+- 0 1589 1563"/>
                <a:gd name="T15" fmla="*/ 1589 h 32"/>
                <a:gd name="T16" fmla="+- 0 7049 6985"/>
                <a:gd name="T17" fmla="*/ T16 w 64"/>
                <a:gd name="T18" fmla="+- 0 1594 1563"/>
                <a:gd name="T19" fmla="*/ 1594 h 32"/>
              </a:gdLst>
              <a:ahLst/>
              <a:cxnLst>
                <a:cxn ang="0">
                  <a:pos x="T1" y="T3"/>
                </a:cxn>
                <a:cxn ang="0">
                  <a:pos x="T5" y="T7"/>
                </a:cxn>
                <a:cxn ang="0">
                  <a:pos x="T9" y="T11"/>
                </a:cxn>
                <a:cxn ang="0">
                  <a:pos x="T13" y="T15"/>
                </a:cxn>
                <a:cxn ang="0">
                  <a:pos x="T17" y="T19"/>
                </a:cxn>
              </a:cxnLst>
              <a:rect l="0" t="0" r="r" b="b"/>
              <a:pathLst>
                <a:path w="64" h="32">
                  <a:moveTo>
                    <a:pt x="0" y="0"/>
                  </a:moveTo>
                  <a:lnTo>
                    <a:pt x="20" y="7"/>
                  </a:lnTo>
                  <a:lnTo>
                    <a:pt x="38" y="16"/>
                  </a:lnTo>
                  <a:lnTo>
                    <a:pt x="55" y="26"/>
                  </a:lnTo>
                  <a:lnTo>
                    <a:pt x="64" y="31"/>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17" name="Freeform 17">
              <a:extLst>
                <a:ext uri="{FF2B5EF4-FFF2-40B4-BE49-F238E27FC236}">
                  <a16:creationId xmlns:a16="http://schemas.microsoft.com/office/drawing/2014/main" id="{AB967058-2CFD-42D1-A0BE-E1B802FB1296}"/>
                </a:ext>
              </a:extLst>
            </p:cNvPr>
            <p:cNvSpPr>
              <a:spLocks/>
            </p:cNvSpPr>
            <p:nvPr/>
          </p:nvSpPr>
          <p:spPr bwMode="auto">
            <a:xfrm>
              <a:off x="6491" y="1779"/>
              <a:ext cx="11" cy="34"/>
            </a:xfrm>
            <a:custGeom>
              <a:avLst/>
              <a:gdLst>
                <a:gd name="T0" fmla="+- 0 6502 6491"/>
                <a:gd name="T1" fmla="*/ T0 w 11"/>
                <a:gd name="T2" fmla="+- 0 1813 1779"/>
                <a:gd name="T3" fmla="*/ 1813 h 34"/>
                <a:gd name="T4" fmla="+- 0 6497 6491"/>
                <a:gd name="T5" fmla="*/ T4 w 11"/>
                <a:gd name="T6" fmla="+- 0 1802 1779"/>
                <a:gd name="T7" fmla="*/ 1802 h 34"/>
                <a:gd name="T8" fmla="+- 0 6493 6491"/>
                <a:gd name="T9" fmla="*/ T8 w 11"/>
                <a:gd name="T10" fmla="+- 0 1791 1779"/>
                <a:gd name="T11" fmla="*/ 1791 h 34"/>
                <a:gd name="T12" fmla="+- 0 6491 6491"/>
                <a:gd name="T13" fmla="*/ T12 w 11"/>
                <a:gd name="T14" fmla="+- 0 1779 1779"/>
                <a:gd name="T15" fmla="*/ 1779 h 34"/>
              </a:gdLst>
              <a:ahLst/>
              <a:cxnLst>
                <a:cxn ang="0">
                  <a:pos x="T1" y="T3"/>
                </a:cxn>
                <a:cxn ang="0">
                  <a:pos x="T5" y="T7"/>
                </a:cxn>
                <a:cxn ang="0">
                  <a:pos x="T9" y="T11"/>
                </a:cxn>
                <a:cxn ang="0">
                  <a:pos x="T13" y="T15"/>
                </a:cxn>
              </a:cxnLst>
              <a:rect l="0" t="0" r="r" b="b"/>
              <a:pathLst>
                <a:path w="11" h="34">
                  <a:moveTo>
                    <a:pt x="11" y="34"/>
                  </a:moveTo>
                  <a:lnTo>
                    <a:pt x="6" y="23"/>
                  </a:lnTo>
                  <a:lnTo>
                    <a:pt x="2" y="12"/>
                  </a:lnTo>
                  <a:lnTo>
                    <a:pt x="0"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grpSp>
    </p:spTree>
    <p:extLst>
      <p:ext uri="{BB962C8B-B14F-4D97-AF65-F5344CB8AC3E}">
        <p14:creationId xmlns:p14="http://schemas.microsoft.com/office/powerpoint/2010/main" val="2243508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14AAF03E-0FCD-4DC4-82B7-69B12F266344}"/>
              </a:ext>
            </a:extLst>
          </p:cNvPr>
          <p:cNvSpPr>
            <a:spLocks noChangeArrowheads="1"/>
          </p:cNvSpPr>
          <p:nvPr/>
        </p:nvSpPr>
        <p:spPr bwMode="auto">
          <a:xfrm>
            <a:off x="251520" y="276999"/>
            <a:ext cx="6480720" cy="895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539750" algn="l"/>
              </a:tabLst>
            </a:pPr>
            <a:r>
              <a:rPr kumimoji="0" lang="en-US" altLang="sk-SK" b="1" i="0" u="sng" strike="noStrike" cap="none" normalizeH="0" baseline="0" dirty="0" err="1">
                <a:ln>
                  <a:noFill/>
                </a:ln>
                <a:solidFill>
                  <a:schemeClr val="tx1"/>
                </a:solidFill>
                <a:effectLst/>
                <a:latin typeface="+mn-lt"/>
                <a:ea typeface="Times New Roman" panose="02020603050405020304" pitchFamily="18" charset="0"/>
              </a:rPr>
              <a:t>Práca</a:t>
            </a:r>
            <a:r>
              <a:rPr kumimoji="0" lang="en-US" altLang="sk-SK" b="1" i="0" u="sng" strike="noStrike" cap="none" normalizeH="0" baseline="0" dirty="0">
                <a:ln>
                  <a:noFill/>
                </a:ln>
                <a:solidFill>
                  <a:schemeClr val="tx1"/>
                </a:solidFill>
                <a:effectLst/>
                <a:latin typeface="+mn-lt"/>
                <a:ea typeface="Times New Roman" panose="02020603050405020304" pitchFamily="18" charset="0"/>
              </a:rPr>
              <a:t> s </a:t>
            </a:r>
            <a:r>
              <a:rPr kumimoji="0" lang="en-US" altLang="sk-SK" b="1" i="0" u="sng" strike="noStrike" cap="none" normalizeH="0" baseline="0" dirty="0" err="1">
                <a:ln>
                  <a:noFill/>
                </a:ln>
                <a:solidFill>
                  <a:schemeClr val="tx1"/>
                </a:solidFill>
                <a:effectLst/>
                <a:latin typeface="+mn-lt"/>
                <a:ea typeface="Times New Roman" panose="02020603050405020304" pitchFamily="18" charset="0"/>
              </a:rPr>
              <a:t>vetami</a:t>
            </a:r>
            <a:r>
              <a:rPr kumimoji="0" lang="en-US" altLang="sk-SK" b="1" i="0" u="sng" strike="noStrike" cap="none" normalizeH="0" baseline="0" dirty="0">
                <a:ln>
                  <a:noFill/>
                </a:ln>
                <a:solidFill>
                  <a:schemeClr val="tx1"/>
                </a:solidFill>
                <a:effectLst/>
                <a:latin typeface="+mn-lt"/>
                <a:ea typeface="Times New Roman" panose="02020603050405020304" pitchFamily="18" charset="0"/>
              </a:rPr>
              <a:t> a </a:t>
            </a:r>
            <a:r>
              <a:rPr kumimoji="0" lang="en-US" altLang="sk-SK" b="1" i="0" u="sng" strike="noStrike" cap="none" normalizeH="0" baseline="0" dirty="0" err="1">
                <a:ln>
                  <a:noFill/>
                </a:ln>
                <a:solidFill>
                  <a:schemeClr val="tx1"/>
                </a:solidFill>
                <a:effectLst/>
                <a:latin typeface="+mn-lt"/>
                <a:ea typeface="Times New Roman" panose="02020603050405020304" pitchFamily="18" charset="0"/>
              </a:rPr>
              <a:t>chýbajúcimi</a:t>
            </a:r>
            <a:r>
              <a:rPr kumimoji="0" lang="en-US" altLang="sk-SK" b="1" i="0" u="sng" strike="noStrike" cap="none" normalizeH="0" baseline="0" dirty="0">
                <a:ln>
                  <a:noFill/>
                </a:ln>
                <a:solidFill>
                  <a:schemeClr val="tx1"/>
                </a:solidFill>
                <a:effectLst/>
                <a:latin typeface="+mn-lt"/>
                <a:ea typeface="Times New Roman" panose="02020603050405020304" pitchFamily="18" charset="0"/>
              </a:rPr>
              <a:t> </a:t>
            </a:r>
            <a:r>
              <a:rPr kumimoji="0" lang="en-US" altLang="sk-SK" b="1" i="0" u="sng" strike="noStrike" cap="none" normalizeH="0" baseline="0" dirty="0" err="1">
                <a:ln>
                  <a:noFill/>
                </a:ln>
                <a:solidFill>
                  <a:schemeClr val="tx1"/>
                </a:solidFill>
                <a:effectLst/>
                <a:latin typeface="+mn-lt"/>
                <a:ea typeface="Times New Roman" panose="02020603050405020304" pitchFamily="18" charset="0"/>
              </a:rPr>
              <a:t>slovami</a:t>
            </a:r>
            <a:endParaRPr kumimoji="0" lang="sk-SK" altLang="sk-SK"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sk-SK" altLang="sk-SK"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Učiteľ rozdelí žiakov do skupín a každej skupine pridelí jeden odsek, ktorý si má skupina v určenom čase preštudovať. Po uplynutí času žiaci zatvoria zošity. Na IT vidia vety z predchádzajúceho pracovného listu. Vety nie sú úplné, isté slová chýbajú. Žiaci sa tieto chýbajúce slová snažia doplniť. Prichádzajú k tabuli a vpisujú do viet správne odpovede.</a:t>
            </a: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endParaRPr kumimoji="0" lang="sk-SK" altLang="sk-SK"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sk-SK" b="1" i="0" u="none" strike="noStrike" cap="none" normalizeH="0" baseline="0" dirty="0" err="1">
                <a:ln>
                  <a:noFill/>
                </a:ln>
                <a:solidFill>
                  <a:schemeClr val="tx1"/>
                </a:solidFill>
                <a:effectLst/>
                <a:latin typeface="+mn-lt"/>
                <a:ea typeface="Times New Roman" panose="02020603050405020304" pitchFamily="18" charset="0"/>
                <a:cs typeface="Times New Roman" panose="02020603050405020304" pitchFamily="18" charset="0"/>
              </a:rPr>
              <a:t>Vety</a:t>
            </a:r>
            <a:r>
              <a:rPr kumimoji="0" lang="en-US" altLang="sk-SK"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a:t>
            </a:r>
            <a:endParaRPr kumimoji="0" lang="sk-SK" altLang="sk-SK"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sk-SK"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1.  The ........................city of London was very different from today´s city</a:t>
            </a:r>
            <a:endParaRPr kumimoji="0" lang="sk-SK" altLang="sk-SK"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sk-SK"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2.  It was a .....................and dangerous city, too.</a:t>
            </a:r>
            <a:endParaRPr kumimoji="0" lang="sk-SK" altLang="sk-SK"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sk-SK"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3.  The people of London had to build a ......................city.</a:t>
            </a:r>
            <a:endParaRPr kumimoji="0" lang="sk-SK" altLang="sk-SK"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sk-SK"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4.  A........................wind was blowing from the river.</a:t>
            </a:r>
            <a:endParaRPr kumimoji="0" lang="sk-SK" altLang="sk-SK"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sk-SK"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5.  After a .......,...........summer the buildings caught fire very easily.</a:t>
            </a:r>
            <a:endParaRPr kumimoji="0" lang="sk-SK" altLang="sk-SK" b="0" i="0" u="none" strike="noStrike" cap="none" normalizeH="0" baseline="0" dirty="0">
              <a:ln>
                <a:noFill/>
              </a:ln>
              <a:solidFill>
                <a:schemeClr val="tx1"/>
              </a:solidFill>
              <a:effectLst/>
              <a:latin typeface="+mn-lt"/>
            </a:endParaRPr>
          </a:p>
          <a:p>
            <a:pPr marL="228600" marR="0" lvl="0" indent="-228600" algn="just" defTabSz="914400" rtl="0" eaLnBrk="0" fontAlgn="base" latinLnBrk="0" hangingPunct="0">
              <a:lnSpc>
                <a:spcPct val="100000"/>
              </a:lnSpc>
              <a:spcBef>
                <a:spcPct val="0"/>
              </a:spcBef>
              <a:spcAft>
                <a:spcPct val="0"/>
              </a:spcAft>
              <a:buClrTx/>
              <a:buSzTx/>
              <a:buFontTx/>
              <a:buAutoNum type="arabicPeriod" startAt="6"/>
              <a:tabLst>
                <a:tab pos="539750" algn="l"/>
              </a:tabLst>
            </a:pPr>
            <a:r>
              <a:rPr kumimoji="0" lang="en-US" altLang="sk-SK"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In  the ..................streets the fire spread quickly.</a:t>
            </a:r>
            <a:endParaRPr kumimoji="0" lang="sk-SK" altLang="sk-SK" b="0" i="0" u="none" strike="noStrike" cap="none" normalizeH="0" baseline="0" dirty="0">
              <a:ln>
                <a:noFill/>
              </a:ln>
              <a:solidFill>
                <a:schemeClr val="tx1"/>
              </a:solidFill>
              <a:effectLst/>
              <a:latin typeface="+mn-lt"/>
            </a:endParaRPr>
          </a:p>
          <a:p>
            <a:pPr marL="228600" marR="0" lvl="0" indent="-228600" algn="just" defTabSz="914400" rtl="0" eaLnBrk="0" fontAlgn="base" latinLnBrk="0" hangingPunct="0">
              <a:lnSpc>
                <a:spcPct val="100000"/>
              </a:lnSpc>
              <a:spcBef>
                <a:spcPct val="0"/>
              </a:spcBef>
              <a:spcAft>
                <a:spcPct val="0"/>
              </a:spcAft>
              <a:buClrTx/>
              <a:buSzTx/>
              <a:buFontTx/>
              <a:buAutoNum type="arabicPeriod" startAt="7"/>
              <a:tabLst>
                <a:tab pos="539750" algn="l"/>
              </a:tabLst>
            </a:pPr>
            <a:r>
              <a:rPr kumimoji="0" lang="en-US" altLang="sk-SK"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They decided to built a better, more modern city with ..............,straight streets.</a:t>
            </a:r>
            <a:endParaRPr kumimoji="0" lang="sk-SK" altLang="sk-SK"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endParaRPr>
          </a:p>
          <a:p>
            <a:pPr marL="228600" marR="0" lvl="0" indent="-228600" algn="just" defTabSz="914400" rtl="0" eaLnBrk="0" fontAlgn="base" latinLnBrk="0" hangingPunct="0">
              <a:lnSpc>
                <a:spcPct val="100000"/>
              </a:lnSpc>
              <a:spcBef>
                <a:spcPct val="0"/>
              </a:spcBef>
              <a:spcAft>
                <a:spcPct val="0"/>
              </a:spcAft>
              <a:buClrTx/>
              <a:buSzTx/>
              <a:buFontTx/>
              <a:buAutoNum type="arabicPeriod" startAt="7"/>
              <a:tabLst>
                <a:tab pos="539750" algn="l"/>
              </a:tabLst>
            </a:pPr>
            <a:endParaRPr lang="sk-SK" altLang="sk-SK" dirty="0">
              <a:latin typeface="+mn-lt"/>
              <a:cs typeface="Times New Roman" panose="02020603050405020304" pitchFamily="18" charset="0"/>
            </a:endParaRPr>
          </a:p>
          <a:p>
            <a:pPr marL="228600" marR="0" lvl="0" indent="-228600" algn="just" defTabSz="914400" rtl="0" eaLnBrk="0" fontAlgn="base" latinLnBrk="0" hangingPunct="0">
              <a:lnSpc>
                <a:spcPct val="100000"/>
              </a:lnSpc>
              <a:spcBef>
                <a:spcPct val="0"/>
              </a:spcBef>
              <a:spcAft>
                <a:spcPct val="0"/>
              </a:spcAft>
              <a:buClrTx/>
              <a:buSzTx/>
              <a:buFontTx/>
              <a:buAutoNum type="arabicPeriod" startAt="7"/>
              <a:tabLst>
                <a:tab pos="539750" algn="l"/>
              </a:tabLst>
            </a:pPr>
            <a:endParaRPr kumimoji="0" lang="sk-SK" altLang="sk-SK"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endParaRPr lang="sk-SK" altLang="sk-SK" b="1" dirty="0">
              <a:latin typeface="+mn-lt"/>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endParaRPr kumimoji="0" lang="sk-SK" altLang="sk-SK"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endParaRPr lang="sk-SK" altLang="sk-SK" sz="1200" b="1"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endParaRPr kumimoji="0" lang="sk-SK" altLang="sk-SK"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endParaRPr lang="sk-SK" altLang="sk-SK" sz="1200" b="1"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endParaRPr kumimoji="0" lang="sk-SK" altLang="sk-SK"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endParaRPr lang="sk-SK" altLang="sk-SK" sz="1200" b="1"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endParaRPr kumimoji="0" lang="sk-SK" altLang="sk-SK"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endParaRPr lang="sk-SK" altLang="sk-SK" sz="1200" b="1"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endParaRPr kumimoji="0" lang="sk-SK" altLang="sk-SK"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endParaRPr kumimoji="0" lang="en-US" altLang="sk-S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44292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uxusný">
  <a:themeElements>
    <a:clrScheme name="Vlastná 2">
      <a:dk1>
        <a:sysClr val="windowText" lastClr="000000"/>
      </a:dk1>
      <a:lt1>
        <a:sysClr val="window" lastClr="FFFFFF"/>
      </a:lt1>
      <a:dk2>
        <a:srgbClr val="FF0000"/>
      </a:dk2>
      <a:lt2>
        <a:srgbClr val="F4E7ED"/>
      </a:lt2>
      <a:accent1>
        <a:srgbClr val="FF9999"/>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Luxusn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uxusn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4490</TotalTime>
  <Words>1351</Words>
  <Application>Microsoft Office PowerPoint</Application>
  <PresentationFormat>Prezentácia na obrazovke (4:3)</PresentationFormat>
  <Paragraphs>159</Paragraphs>
  <Slides>14</Slides>
  <Notes>1</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14</vt:i4>
      </vt:variant>
    </vt:vector>
  </HeadingPairs>
  <TitlesOfParts>
    <vt:vector size="23" baseType="lpstr">
      <vt:lpstr>Arial</vt:lpstr>
      <vt:lpstr>Calibri</vt:lpstr>
      <vt:lpstr>Cambria</vt:lpstr>
      <vt:lpstr>Symbol</vt:lpstr>
      <vt:lpstr>Times New Roman</vt:lpstr>
      <vt:lpstr>Trebuchet MS</vt:lpstr>
      <vt:lpstr>Wingdings</vt:lpstr>
      <vt:lpstr>Wingdings 2</vt:lpstr>
      <vt:lpstr>Luxusný</vt:lpstr>
      <vt:lpstr> Veľký požiar               v londýne   Mgr. Mária Tkáčová, PhD.  </vt:lpstr>
      <vt:lpstr>OBSAH:</vt:lpstr>
      <vt:lpstr>             1 ZÁKLADNÁ CHARAKTERISTIKA VYUČOVACEJ HODINY</vt:lpstr>
      <vt:lpstr>Prezentácia programu PowerPoint</vt:lpstr>
      <vt:lpstr> 2 ŠTRUKTÚRA VYUČOVACEJ HODINY</vt:lpstr>
      <vt:lpstr>Prezentácia programu PowerPoint</vt:lpstr>
      <vt:lpstr>3. Expozičná časť vyučovacej hodiny (15 min)</vt:lpstr>
      <vt:lpstr>Prezentácia programu PowerPoint</vt:lpstr>
      <vt:lpstr>Prezentácia programu PowerPoint</vt:lpstr>
      <vt:lpstr>Prezentácia programu PowerPoint</vt:lpstr>
      <vt:lpstr>3. Fixačná a diagnostická časť vyučovacej hodiny (10 min)</vt:lpstr>
      <vt:lpstr>Prezentácia programu PowerPoint</vt:lpstr>
      <vt:lpstr>Prezentácia programu PowerPoint</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majka a rasto</dc:creator>
  <cp:lastModifiedBy>Rasto</cp:lastModifiedBy>
  <cp:revision>122</cp:revision>
  <dcterms:created xsi:type="dcterms:W3CDTF">2016-04-23T04:47:37Z</dcterms:created>
  <dcterms:modified xsi:type="dcterms:W3CDTF">2021-12-22T09:51:44Z</dcterms:modified>
</cp:coreProperties>
</file>