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9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slide" Target="../slides/slide7.xml"/><Relationship Id="rId1" Type="http://schemas.openxmlformats.org/officeDocument/2006/relationships/slide" Target="../slides/slide4.xml"/><Relationship Id="rId4" Type="http://schemas.openxmlformats.org/officeDocument/2006/relationships/slide" Target="../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865822-3A5E-4E7E-942A-8557EB27EBA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DB12DFF7-2C90-470E-B434-428889D6B94A}">
      <dgm:prSet phldrT="[Text]"/>
      <dgm:spPr/>
      <dgm:t>
        <a:bodyPr/>
        <a:lstStyle/>
        <a:p>
          <a:endParaRPr lang="sk-SK" dirty="0" smtClean="0"/>
        </a:p>
        <a:p>
          <a:r>
            <a:rPr lang="sk-SK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xmlns:r="http://schemas.openxmlformats.org/officeDocument/2006/relationships" r:id="rId1" action="ppaction://hlinksldjump"/>
            </a:rPr>
            <a:t>Pavol Jozef Šafárik</a:t>
          </a:r>
          <a:endParaRPr lang="sk-SK" dirty="0"/>
        </a:p>
      </dgm:t>
    </dgm:pt>
    <dgm:pt modelId="{9A7B44AE-C07B-43AE-96ED-5638FA821760}" type="parTrans" cxnId="{A5B887AC-C592-4C3F-BCD2-0DCCA92853A0}">
      <dgm:prSet/>
      <dgm:spPr/>
      <dgm:t>
        <a:bodyPr/>
        <a:lstStyle/>
        <a:p>
          <a:endParaRPr lang="sk-SK"/>
        </a:p>
      </dgm:t>
    </dgm:pt>
    <dgm:pt modelId="{77D3EB59-FC6D-40AF-855D-FB0AC5BD7F7E}" type="sibTrans" cxnId="{A5B887AC-C592-4C3F-BCD2-0DCCA92853A0}">
      <dgm:prSet/>
      <dgm:spPr/>
      <dgm:t>
        <a:bodyPr/>
        <a:lstStyle/>
        <a:p>
          <a:endParaRPr lang="sk-SK"/>
        </a:p>
      </dgm:t>
    </dgm:pt>
    <dgm:pt modelId="{EC2B7F37-9FF3-49F8-871D-69F26E5D1BAE}">
      <dgm:prSet phldrT="[Text]"/>
      <dgm:spPr/>
      <dgm:t>
        <a:bodyPr anchor="b"/>
        <a:lstStyle/>
        <a:p>
          <a:r>
            <a:rPr lang="sk-SK" b="1" dirty="0" smtClean="0">
              <a:hlinkClick xmlns:r="http://schemas.openxmlformats.org/officeDocument/2006/relationships" r:id="rId2" action="ppaction://hlinksldjump"/>
            </a:rPr>
            <a:t>Ján Levoslav </a:t>
          </a:r>
          <a:r>
            <a:rPr lang="sk-SK" b="1" dirty="0" err="1" smtClean="0">
              <a:hlinkClick xmlns:r="http://schemas.openxmlformats.org/officeDocument/2006/relationships" r:id="rId2" action="ppaction://hlinksldjump"/>
            </a:rPr>
            <a:t>Bella</a:t>
          </a:r>
          <a:endParaRPr lang="sk-SK" dirty="0"/>
        </a:p>
      </dgm:t>
    </dgm:pt>
    <dgm:pt modelId="{10907500-0B3B-45B5-8E0F-8BAF14DB42D7}" type="parTrans" cxnId="{CBF13FAF-3569-4EF1-AB9C-579531B5EF47}">
      <dgm:prSet/>
      <dgm:spPr/>
      <dgm:t>
        <a:bodyPr/>
        <a:lstStyle/>
        <a:p>
          <a:endParaRPr lang="sk-SK"/>
        </a:p>
      </dgm:t>
    </dgm:pt>
    <dgm:pt modelId="{21F9E9DC-6BB1-42B5-8F74-2FAB43F45DFF}" type="sibTrans" cxnId="{CBF13FAF-3569-4EF1-AB9C-579531B5EF47}">
      <dgm:prSet/>
      <dgm:spPr/>
      <dgm:t>
        <a:bodyPr/>
        <a:lstStyle/>
        <a:p>
          <a:endParaRPr lang="sk-SK"/>
        </a:p>
      </dgm:t>
    </dgm:pt>
    <dgm:pt modelId="{11B55E50-DBC6-43A9-B899-E0CCC94C0A50}">
      <dgm:prSet phldrT="[Text]"/>
      <dgm:spPr/>
      <dgm:t>
        <a:bodyPr anchor="b"/>
        <a:lstStyle/>
        <a:p>
          <a:r>
            <a:rPr lang="sk-SK" b="1" dirty="0" smtClean="0">
              <a:hlinkClick xmlns:r="http://schemas.openxmlformats.org/officeDocument/2006/relationships" r:id="rId3" action="ppaction://hlinksldjump"/>
            </a:rPr>
            <a:t>Mikuláš Schneider Trnavský</a:t>
          </a:r>
          <a:endParaRPr lang="sk-SK" dirty="0"/>
        </a:p>
      </dgm:t>
    </dgm:pt>
    <dgm:pt modelId="{8C31391C-5556-43A5-835F-5607147C292B}" type="parTrans" cxnId="{85C94B73-7657-4A7F-9CBC-5805AC0D0064}">
      <dgm:prSet/>
      <dgm:spPr/>
      <dgm:t>
        <a:bodyPr/>
        <a:lstStyle/>
        <a:p>
          <a:endParaRPr lang="sk-SK"/>
        </a:p>
      </dgm:t>
    </dgm:pt>
    <dgm:pt modelId="{9E729176-B815-4289-AA4C-DD02CDD5BF34}" type="sibTrans" cxnId="{85C94B73-7657-4A7F-9CBC-5805AC0D0064}">
      <dgm:prSet/>
      <dgm:spPr/>
      <dgm:t>
        <a:bodyPr/>
        <a:lstStyle/>
        <a:p>
          <a:endParaRPr lang="sk-SK"/>
        </a:p>
      </dgm:t>
    </dgm:pt>
    <dgm:pt modelId="{7C4FE062-FF74-4169-8FF5-636CDECCFEB0}">
      <dgm:prSet phldrT="[Text]"/>
      <dgm:spPr/>
      <dgm:t>
        <a:bodyPr anchor="b"/>
        <a:lstStyle/>
        <a:p>
          <a:r>
            <a:rPr lang="sk-SK" b="1" dirty="0" smtClean="0">
              <a:hlinkClick xmlns:r="http://schemas.openxmlformats.org/officeDocument/2006/relationships" r:id="rId4" action="ppaction://hlinksldjump"/>
            </a:rPr>
            <a:t>Viliam </a:t>
          </a:r>
          <a:r>
            <a:rPr lang="sk-SK" b="1" dirty="0" err="1" smtClean="0">
              <a:hlinkClick xmlns:r="http://schemas.openxmlformats.org/officeDocument/2006/relationships" r:id="rId4" action="ppaction://hlinksldjump"/>
            </a:rPr>
            <a:t>Figuš</a:t>
          </a:r>
          <a:r>
            <a:rPr lang="sk-SK" b="1" dirty="0" smtClean="0">
              <a:hlinkClick xmlns:r="http://schemas.openxmlformats.org/officeDocument/2006/relationships" r:id="rId4" action="ppaction://hlinksldjump"/>
            </a:rPr>
            <a:t> Bystrý</a:t>
          </a:r>
          <a:endParaRPr lang="sk-SK" dirty="0"/>
        </a:p>
      </dgm:t>
    </dgm:pt>
    <dgm:pt modelId="{185AD4F0-6587-4C31-9B87-DE976A044510}" type="parTrans" cxnId="{8FDD6C2D-5069-489F-88F5-031161A981C8}">
      <dgm:prSet/>
      <dgm:spPr/>
      <dgm:t>
        <a:bodyPr/>
        <a:lstStyle/>
        <a:p>
          <a:endParaRPr lang="sk-SK"/>
        </a:p>
      </dgm:t>
    </dgm:pt>
    <dgm:pt modelId="{D9E993F2-660B-4AC5-A950-80738E988181}" type="sibTrans" cxnId="{8FDD6C2D-5069-489F-88F5-031161A981C8}">
      <dgm:prSet/>
      <dgm:spPr/>
      <dgm:t>
        <a:bodyPr/>
        <a:lstStyle/>
        <a:p>
          <a:endParaRPr lang="sk-SK"/>
        </a:p>
      </dgm:t>
    </dgm:pt>
    <dgm:pt modelId="{0B971D9A-EF79-44F1-A89D-AD3C6B0CBCD8}" type="pres">
      <dgm:prSet presAssocID="{4F865822-3A5E-4E7E-942A-8557EB27EBA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D121C1FD-A72E-4887-A155-29747B43EF52}" type="pres">
      <dgm:prSet presAssocID="{DB12DFF7-2C90-470E-B434-428889D6B94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6E06482D-FF4A-45CF-9FC1-16BC566D4638}" type="pres">
      <dgm:prSet presAssocID="{77D3EB59-FC6D-40AF-855D-FB0AC5BD7F7E}" presName="sibTrans" presStyleCnt="0"/>
      <dgm:spPr/>
    </dgm:pt>
    <dgm:pt modelId="{CACAEA05-9F1B-4C0C-AB0E-BB572A9562DD}" type="pres">
      <dgm:prSet presAssocID="{EC2B7F37-9FF3-49F8-871D-69F26E5D1BA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1C554A95-3B3F-4C02-A0D2-1AF20BC96AE7}" type="pres">
      <dgm:prSet presAssocID="{21F9E9DC-6BB1-42B5-8F74-2FAB43F45DFF}" presName="sibTrans" presStyleCnt="0"/>
      <dgm:spPr/>
    </dgm:pt>
    <dgm:pt modelId="{76CDB5AF-7034-4F00-A55D-681B0AB2A3E0}" type="pres">
      <dgm:prSet presAssocID="{11B55E50-DBC6-43A9-B899-E0CCC94C0A5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BE65F194-C8F8-499E-B9D6-AB16D0D1B620}" type="pres">
      <dgm:prSet presAssocID="{9E729176-B815-4289-AA4C-DD02CDD5BF34}" presName="sibTrans" presStyleCnt="0"/>
      <dgm:spPr/>
    </dgm:pt>
    <dgm:pt modelId="{14C17ED8-FB2A-4C9D-8D81-BC412E3234D8}" type="pres">
      <dgm:prSet presAssocID="{7C4FE062-FF74-4169-8FF5-636CDECCFEB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85C94B73-7657-4A7F-9CBC-5805AC0D0064}" srcId="{4F865822-3A5E-4E7E-942A-8557EB27EBAB}" destId="{11B55E50-DBC6-43A9-B899-E0CCC94C0A50}" srcOrd="2" destOrd="0" parTransId="{8C31391C-5556-43A5-835F-5607147C292B}" sibTransId="{9E729176-B815-4289-AA4C-DD02CDD5BF34}"/>
    <dgm:cxn modelId="{8FDD6C2D-5069-489F-88F5-031161A981C8}" srcId="{4F865822-3A5E-4E7E-942A-8557EB27EBAB}" destId="{7C4FE062-FF74-4169-8FF5-636CDECCFEB0}" srcOrd="3" destOrd="0" parTransId="{185AD4F0-6587-4C31-9B87-DE976A044510}" sibTransId="{D9E993F2-660B-4AC5-A950-80738E988181}"/>
    <dgm:cxn modelId="{A5B887AC-C592-4C3F-BCD2-0DCCA92853A0}" srcId="{4F865822-3A5E-4E7E-942A-8557EB27EBAB}" destId="{DB12DFF7-2C90-470E-B434-428889D6B94A}" srcOrd="0" destOrd="0" parTransId="{9A7B44AE-C07B-43AE-96ED-5638FA821760}" sibTransId="{77D3EB59-FC6D-40AF-855D-FB0AC5BD7F7E}"/>
    <dgm:cxn modelId="{873933AA-A6BD-46EF-89B3-E41C0653F045}" type="presOf" srcId="{DB12DFF7-2C90-470E-B434-428889D6B94A}" destId="{D121C1FD-A72E-4887-A155-29747B43EF52}" srcOrd="0" destOrd="0" presId="urn:microsoft.com/office/officeart/2005/8/layout/default"/>
    <dgm:cxn modelId="{9BCBF986-9100-4C84-9AFB-0D933DC7D37B}" type="presOf" srcId="{11B55E50-DBC6-43A9-B899-E0CCC94C0A50}" destId="{76CDB5AF-7034-4F00-A55D-681B0AB2A3E0}" srcOrd="0" destOrd="0" presId="urn:microsoft.com/office/officeart/2005/8/layout/default"/>
    <dgm:cxn modelId="{FDCB26C3-C032-43DA-BFB5-2529362C0E59}" type="presOf" srcId="{7C4FE062-FF74-4169-8FF5-636CDECCFEB0}" destId="{14C17ED8-FB2A-4C9D-8D81-BC412E3234D8}" srcOrd="0" destOrd="0" presId="urn:microsoft.com/office/officeart/2005/8/layout/default"/>
    <dgm:cxn modelId="{8B635660-FAAC-4F23-B397-81FC8C7D48DC}" type="presOf" srcId="{4F865822-3A5E-4E7E-942A-8557EB27EBAB}" destId="{0B971D9A-EF79-44F1-A89D-AD3C6B0CBCD8}" srcOrd="0" destOrd="0" presId="urn:microsoft.com/office/officeart/2005/8/layout/default"/>
    <dgm:cxn modelId="{CBF13FAF-3569-4EF1-AB9C-579531B5EF47}" srcId="{4F865822-3A5E-4E7E-942A-8557EB27EBAB}" destId="{EC2B7F37-9FF3-49F8-871D-69F26E5D1BAE}" srcOrd="1" destOrd="0" parTransId="{10907500-0B3B-45B5-8E0F-8BAF14DB42D7}" sibTransId="{21F9E9DC-6BB1-42B5-8F74-2FAB43F45DFF}"/>
    <dgm:cxn modelId="{4F23F6A6-607C-49CA-80B2-3A7D2AA8B91D}" type="presOf" srcId="{EC2B7F37-9FF3-49F8-871D-69F26E5D1BAE}" destId="{CACAEA05-9F1B-4C0C-AB0E-BB572A9562DD}" srcOrd="0" destOrd="0" presId="urn:microsoft.com/office/officeart/2005/8/layout/default"/>
    <dgm:cxn modelId="{D272FCF9-CEA3-4EF2-BC13-4D36E251D390}" type="presParOf" srcId="{0B971D9A-EF79-44F1-A89D-AD3C6B0CBCD8}" destId="{D121C1FD-A72E-4887-A155-29747B43EF52}" srcOrd="0" destOrd="0" presId="urn:microsoft.com/office/officeart/2005/8/layout/default"/>
    <dgm:cxn modelId="{4EB7F005-150F-4DC5-A82C-A917E887DFCF}" type="presParOf" srcId="{0B971D9A-EF79-44F1-A89D-AD3C6B0CBCD8}" destId="{6E06482D-FF4A-45CF-9FC1-16BC566D4638}" srcOrd="1" destOrd="0" presId="urn:microsoft.com/office/officeart/2005/8/layout/default"/>
    <dgm:cxn modelId="{5723A4FC-DCC7-4A21-A142-A95CA4942FB7}" type="presParOf" srcId="{0B971D9A-EF79-44F1-A89D-AD3C6B0CBCD8}" destId="{CACAEA05-9F1B-4C0C-AB0E-BB572A9562DD}" srcOrd="2" destOrd="0" presId="urn:microsoft.com/office/officeart/2005/8/layout/default"/>
    <dgm:cxn modelId="{02A44E50-62ED-4915-9268-F2CC9EC68C28}" type="presParOf" srcId="{0B971D9A-EF79-44F1-A89D-AD3C6B0CBCD8}" destId="{1C554A95-3B3F-4C02-A0D2-1AF20BC96AE7}" srcOrd="3" destOrd="0" presId="urn:microsoft.com/office/officeart/2005/8/layout/default"/>
    <dgm:cxn modelId="{388CA1F2-72CF-4BE4-9720-1C459A9B8E1B}" type="presParOf" srcId="{0B971D9A-EF79-44F1-A89D-AD3C6B0CBCD8}" destId="{76CDB5AF-7034-4F00-A55D-681B0AB2A3E0}" srcOrd="4" destOrd="0" presId="urn:microsoft.com/office/officeart/2005/8/layout/default"/>
    <dgm:cxn modelId="{1BF4504A-D01F-45FB-8747-742D4A3ACF1E}" type="presParOf" srcId="{0B971D9A-EF79-44F1-A89D-AD3C6B0CBCD8}" destId="{BE65F194-C8F8-499E-B9D6-AB16D0D1B620}" srcOrd="5" destOrd="0" presId="urn:microsoft.com/office/officeart/2005/8/layout/default"/>
    <dgm:cxn modelId="{B0283D1F-0C37-4910-BCD9-D659838572EF}" type="presParOf" srcId="{0B971D9A-EF79-44F1-A89D-AD3C6B0CBCD8}" destId="{14C17ED8-FB2A-4C9D-8D81-BC412E3234D8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1C1FD-A72E-4887-A155-29747B43EF52}">
      <dsp:nvSpPr>
        <dsp:cNvPr id="0" name=""/>
        <dsp:cNvSpPr/>
      </dsp:nvSpPr>
      <dsp:spPr>
        <a:xfrm>
          <a:off x="639" y="468498"/>
          <a:ext cx="2493774" cy="14962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2700" kern="1200" dirty="0" smtClean="0"/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xmlns:r="http://schemas.openxmlformats.org/officeDocument/2006/relationships" r:id="" action="ppaction://hlinksldjump"/>
            </a:rPr>
            <a:t>Pavol Jozef Šafárik</a:t>
          </a:r>
          <a:endParaRPr lang="sk-SK" sz="2700" kern="1200" dirty="0"/>
        </a:p>
      </dsp:txBody>
      <dsp:txXfrm>
        <a:off x="639" y="468498"/>
        <a:ext cx="2493774" cy="1496264"/>
      </dsp:txXfrm>
    </dsp:sp>
    <dsp:sp modelId="{CACAEA05-9F1B-4C0C-AB0E-BB572A9562DD}">
      <dsp:nvSpPr>
        <dsp:cNvPr id="0" name=""/>
        <dsp:cNvSpPr/>
      </dsp:nvSpPr>
      <dsp:spPr>
        <a:xfrm>
          <a:off x="2743791" y="468498"/>
          <a:ext cx="2493774" cy="14962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b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700" b="1" kern="1200" dirty="0" smtClean="0">
              <a:hlinkClick xmlns:r="http://schemas.openxmlformats.org/officeDocument/2006/relationships" r:id="" action="ppaction://hlinksldjump"/>
            </a:rPr>
            <a:t>Ján Levoslav </a:t>
          </a:r>
          <a:r>
            <a:rPr lang="sk-SK" sz="2700" b="1" kern="1200" dirty="0" err="1" smtClean="0">
              <a:hlinkClick xmlns:r="http://schemas.openxmlformats.org/officeDocument/2006/relationships" r:id="" action="ppaction://hlinksldjump"/>
            </a:rPr>
            <a:t>Bella</a:t>
          </a:r>
          <a:endParaRPr lang="sk-SK" sz="2700" kern="1200" dirty="0"/>
        </a:p>
      </dsp:txBody>
      <dsp:txXfrm>
        <a:off x="2743791" y="468498"/>
        <a:ext cx="2493774" cy="1496264"/>
      </dsp:txXfrm>
    </dsp:sp>
    <dsp:sp modelId="{76CDB5AF-7034-4F00-A55D-681B0AB2A3E0}">
      <dsp:nvSpPr>
        <dsp:cNvPr id="0" name=""/>
        <dsp:cNvSpPr/>
      </dsp:nvSpPr>
      <dsp:spPr>
        <a:xfrm>
          <a:off x="639" y="2214140"/>
          <a:ext cx="2493774" cy="14962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b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700" b="1" kern="1200" dirty="0" smtClean="0">
              <a:hlinkClick xmlns:r="http://schemas.openxmlformats.org/officeDocument/2006/relationships" r:id="" action="ppaction://hlinksldjump"/>
            </a:rPr>
            <a:t>Mikuláš Schneider Trnavský</a:t>
          </a:r>
          <a:endParaRPr lang="sk-SK" sz="2700" kern="1200" dirty="0"/>
        </a:p>
      </dsp:txBody>
      <dsp:txXfrm>
        <a:off x="639" y="2214140"/>
        <a:ext cx="2493774" cy="1496264"/>
      </dsp:txXfrm>
    </dsp:sp>
    <dsp:sp modelId="{14C17ED8-FB2A-4C9D-8D81-BC412E3234D8}">
      <dsp:nvSpPr>
        <dsp:cNvPr id="0" name=""/>
        <dsp:cNvSpPr/>
      </dsp:nvSpPr>
      <dsp:spPr>
        <a:xfrm>
          <a:off x="2743791" y="2214140"/>
          <a:ext cx="2493774" cy="14962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b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700" b="1" kern="1200" dirty="0" smtClean="0">
              <a:hlinkClick xmlns:r="http://schemas.openxmlformats.org/officeDocument/2006/relationships" r:id="" action="ppaction://hlinksldjump"/>
            </a:rPr>
            <a:t>Viliam </a:t>
          </a:r>
          <a:r>
            <a:rPr lang="sk-SK" sz="2700" b="1" kern="1200" dirty="0" err="1" smtClean="0">
              <a:hlinkClick xmlns:r="http://schemas.openxmlformats.org/officeDocument/2006/relationships" r:id="" action="ppaction://hlinksldjump"/>
            </a:rPr>
            <a:t>Figuš</a:t>
          </a:r>
          <a:r>
            <a:rPr lang="sk-SK" sz="2700" b="1" kern="1200" dirty="0" smtClean="0">
              <a:hlinkClick xmlns:r="http://schemas.openxmlformats.org/officeDocument/2006/relationships" r:id="" action="ppaction://hlinksldjump"/>
            </a:rPr>
            <a:t> Bystrý</a:t>
          </a:r>
          <a:endParaRPr lang="sk-SK" sz="2700" kern="1200" dirty="0"/>
        </a:p>
      </dsp:txBody>
      <dsp:txXfrm>
        <a:off x="2743791" y="2214140"/>
        <a:ext cx="2493774" cy="14962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6FC1BBC1-1C41-4E3F-8829-A2CF161BD90A}" type="datetimeFigureOut">
              <a:rPr lang="sk-SK" smtClean="0"/>
              <a:t>06.01.2022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C50E4141-CC0E-4A83-A4A5-F9C47ACF044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76742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1BBC1-1C41-4E3F-8829-A2CF161BD90A}" type="datetimeFigureOut">
              <a:rPr lang="sk-SK" smtClean="0"/>
              <a:t>06.01.2022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E4141-CC0E-4A83-A4A5-F9C47ACF044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64959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1BBC1-1C41-4E3F-8829-A2CF161BD90A}" type="datetimeFigureOut">
              <a:rPr lang="sk-SK" smtClean="0"/>
              <a:t>06.01.2022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E4141-CC0E-4A83-A4A5-F9C47ACF044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47950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1BBC1-1C41-4E3F-8829-A2CF161BD90A}" type="datetimeFigureOut">
              <a:rPr lang="sk-SK" smtClean="0"/>
              <a:t>06.01.2022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E4141-CC0E-4A83-A4A5-F9C47ACF044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92941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1BBC1-1C41-4E3F-8829-A2CF161BD90A}" type="datetimeFigureOut">
              <a:rPr lang="sk-SK" smtClean="0"/>
              <a:t>06.01.2022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E4141-CC0E-4A83-A4A5-F9C47ACF044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036687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1BBC1-1C41-4E3F-8829-A2CF161BD90A}" type="datetimeFigureOut">
              <a:rPr lang="sk-SK" smtClean="0"/>
              <a:t>06.01.2022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E4141-CC0E-4A83-A4A5-F9C47ACF044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30759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1BBC1-1C41-4E3F-8829-A2CF161BD90A}" type="datetimeFigureOut">
              <a:rPr lang="sk-SK" smtClean="0"/>
              <a:t>06.01.2022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E4141-CC0E-4A83-A4A5-F9C47ACF044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72532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6FC1BBC1-1C41-4E3F-8829-A2CF161BD90A}" type="datetimeFigureOut">
              <a:rPr lang="sk-SK" smtClean="0"/>
              <a:t>06.01.2022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E4141-CC0E-4A83-A4A5-F9C47ACF044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7545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6FC1BBC1-1C41-4E3F-8829-A2CF161BD90A}" type="datetimeFigureOut">
              <a:rPr lang="sk-SK" smtClean="0"/>
              <a:t>06.01.2022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E4141-CC0E-4A83-A4A5-F9C47ACF044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76230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1BBC1-1C41-4E3F-8829-A2CF161BD90A}" type="datetimeFigureOut">
              <a:rPr lang="sk-SK" smtClean="0"/>
              <a:t>06.01.2022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E4141-CC0E-4A83-A4A5-F9C47ACF044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99059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1BBC1-1C41-4E3F-8829-A2CF161BD90A}" type="datetimeFigureOut">
              <a:rPr lang="sk-SK" smtClean="0"/>
              <a:t>06.01.2022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E4141-CC0E-4A83-A4A5-F9C47ACF044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6190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1BBC1-1C41-4E3F-8829-A2CF161BD90A}" type="datetimeFigureOut">
              <a:rPr lang="sk-SK" smtClean="0"/>
              <a:t>06.01.2022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E4141-CC0E-4A83-A4A5-F9C47ACF044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20391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1BBC1-1C41-4E3F-8829-A2CF161BD90A}" type="datetimeFigureOut">
              <a:rPr lang="sk-SK" smtClean="0"/>
              <a:t>06.01.2022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E4141-CC0E-4A83-A4A5-F9C47ACF044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04893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1BBC1-1C41-4E3F-8829-A2CF161BD90A}" type="datetimeFigureOut">
              <a:rPr lang="sk-SK" smtClean="0"/>
              <a:t>06.01.2022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E4141-CC0E-4A83-A4A5-F9C47ACF044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15963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1BBC1-1C41-4E3F-8829-A2CF161BD90A}" type="datetimeFigureOut">
              <a:rPr lang="sk-SK" smtClean="0"/>
              <a:t>06.01.2022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E4141-CC0E-4A83-A4A5-F9C47ACF044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91824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1BBC1-1C41-4E3F-8829-A2CF161BD90A}" type="datetimeFigureOut">
              <a:rPr lang="sk-SK" smtClean="0"/>
              <a:t>06.01.2022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E4141-CC0E-4A83-A4A5-F9C47ACF044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97196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1BBC1-1C41-4E3F-8829-A2CF161BD90A}" type="datetimeFigureOut">
              <a:rPr lang="sk-SK" smtClean="0"/>
              <a:t>06.01.2022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E4141-CC0E-4A83-A4A5-F9C47ACF044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95057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6FC1BBC1-1C41-4E3F-8829-A2CF161BD90A}" type="datetimeFigureOut">
              <a:rPr lang="sk-SK" smtClean="0"/>
              <a:t>06.01.2022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sk-SK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C50E4141-CC0E-4A83-A4A5-F9C47ACF044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15937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youtube.com/watch?v=pCPuwNsY4ao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kyof7Z9HDA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hyperlink" Target="https://www.youtube.com/watch?v=MpDE7QLQW9Y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Hudba romantizmu na Slovensku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54955" y="4777381"/>
            <a:ext cx="8825658" cy="861420"/>
          </a:xfrm>
        </p:spPr>
        <p:txBody>
          <a:bodyPr/>
          <a:lstStyle/>
          <a:p>
            <a:r>
              <a:rPr lang="sk-SK" dirty="0" smtClean="0"/>
              <a:t>6. ročník</a:t>
            </a:r>
          </a:p>
          <a:p>
            <a:r>
              <a:rPr lang="sk-SK" dirty="0" smtClean="0"/>
              <a:t>I. </a:t>
            </a:r>
            <a:r>
              <a:rPr lang="sk-SK" dirty="0" err="1" smtClean="0"/>
              <a:t>Sučková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2247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Keby som bol vtáčkom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Keby som bol vtáčkom,</a:t>
            </a:r>
            <a:br>
              <a:rPr lang="sk-SK" dirty="0"/>
            </a:br>
            <a:r>
              <a:rPr lang="sk-SK" dirty="0"/>
              <a:t>letel by som za les.</a:t>
            </a:r>
            <a:br>
              <a:rPr lang="sk-SK" dirty="0"/>
            </a:br>
            <a:r>
              <a:rPr lang="sk-SK" dirty="0"/>
              <a:t>/: Pozrieť sa, čo robí,</a:t>
            </a:r>
            <a:br>
              <a:rPr lang="sk-SK" dirty="0"/>
            </a:br>
            <a:r>
              <a:rPr lang="sk-SK" dirty="0"/>
              <a:t>pozrieť sa, čo robí,</a:t>
            </a:r>
            <a:br>
              <a:rPr lang="sk-SK" dirty="0"/>
            </a:br>
            <a:r>
              <a:rPr lang="sk-SK" dirty="0"/>
              <a:t>mamička moja dnes ? :/</a:t>
            </a:r>
            <a:br>
              <a:rPr lang="sk-SK" dirty="0"/>
            </a:br>
            <a:r>
              <a:rPr lang="sk-SK" dirty="0"/>
              <a:t/>
            </a:r>
            <a:br>
              <a:rPr lang="sk-SK" dirty="0"/>
            </a:br>
            <a:r>
              <a:rPr lang="sk-SK" dirty="0"/>
              <a:t>Košieľku mi perie,</a:t>
            </a:r>
            <a:br>
              <a:rPr lang="sk-SK" dirty="0"/>
            </a:br>
            <a:r>
              <a:rPr lang="sk-SK" dirty="0"/>
              <a:t>na mňa si spomína.</a:t>
            </a:r>
            <a:br>
              <a:rPr lang="sk-SK" dirty="0"/>
            </a:br>
            <a:r>
              <a:rPr lang="sk-SK" dirty="0"/>
              <a:t>/: Vráť mi, Bože, vráť mi,</a:t>
            </a:r>
            <a:br>
              <a:rPr lang="sk-SK" dirty="0"/>
            </a:br>
            <a:r>
              <a:rPr lang="sk-SK" dirty="0"/>
              <a:t>vráť mi, Bože, vráť mi,</a:t>
            </a:r>
            <a:br>
              <a:rPr lang="sk-SK" dirty="0"/>
            </a:br>
            <a:r>
              <a:rPr lang="sk-SK" dirty="0"/>
              <a:t>toho môjho syna. :/</a:t>
            </a:r>
          </a:p>
        </p:txBody>
      </p:sp>
    </p:spTree>
    <p:extLst>
      <p:ext uri="{BB962C8B-B14F-4D97-AF65-F5344CB8AC3E}">
        <p14:creationId xmlns:p14="http://schemas.microsoft.com/office/powerpoint/2010/main" val="382590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Hory, hory zelené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>
              <a:hlinkClick r:id="rId2"/>
            </a:endParaRPr>
          </a:p>
          <a:p>
            <a:endParaRPr lang="sk-SK" dirty="0">
              <a:hlinkClick r:id="rId2"/>
            </a:endParaRPr>
          </a:p>
          <a:p>
            <a:endParaRPr lang="sk-SK" dirty="0" smtClean="0">
              <a:hlinkClick r:id="rId2"/>
            </a:endParaRPr>
          </a:p>
          <a:p>
            <a:endParaRPr lang="sk-SK" dirty="0">
              <a:hlinkClick r:id="rId2"/>
            </a:endParaRPr>
          </a:p>
          <a:p>
            <a:endParaRPr lang="sk-SK" dirty="0" smtClean="0">
              <a:hlinkClick r:id="rId2"/>
            </a:endParaRPr>
          </a:p>
          <a:p>
            <a:endParaRPr lang="sk-SK" dirty="0">
              <a:hlinkClick r:id="rId2"/>
            </a:endParaRPr>
          </a:p>
          <a:p>
            <a:endParaRPr lang="sk-SK" dirty="0" smtClean="0">
              <a:hlinkClick r:id="rId2"/>
            </a:endParaRPr>
          </a:p>
          <a:p>
            <a:r>
              <a:rPr lang="sk-SK" sz="1200" dirty="0" smtClean="0">
                <a:hlinkClick r:id="rId2"/>
              </a:rPr>
              <a:t>https</a:t>
            </a:r>
            <a:r>
              <a:rPr lang="sk-SK" sz="1200" dirty="0">
                <a:hlinkClick r:id="rId2"/>
              </a:rPr>
              <a:t>://</a:t>
            </a:r>
            <a:r>
              <a:rPr lang="sk-SK" sz="1200" dirty="0" smtClean="0">
                <a:hlinkClick r:id="rId2"/>
              </a:rPr>
              <a:t>www.youtube.com/watch?v=pCPuwNsY4ao</a:t>
            </a:r>
            <a:endParaRPr lang="sk-SK" sz="1200" dirty="0" smtClean="0"/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5" t="14681" b="22901"/>
          <a:stretch/>
        </p:blipFill>
        <p:spPr>
          <a:xfrm>
            <a:off x="2312126" y="2448574"/>
            <a:ext cx="8556762" cy="239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49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Hory </a:t>
            </a:r>
            <a:r>
              <a:rPr lang="sk-SK" dirty="0" err="1" smtClean="0"/>
              <a:t>hory</a:t>
            </a:r>
            <a:r>
              <a:rPr lang="sk-SK" dirty="0" smtClean="0"/>
              <a:t> zelené - text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/>
              <a:t>Hory, hory zelené, nedočkáte jesene,</a:t>
            </a:r>
            <a:br>
              <a:rPr lang="sk-SK" dirty="0"/>
            </a:br>
            <a:r>
              <a:rPr lang="sk-SK" dirty="0" smtClean="0"/>
              <a:t>opadnete opŕchnete, </a:t>
            </a:r>
            <a:r>
              <a:rPr lang="sk-SK" dirty="0"/>
              <a:t>hory, hory, zelené.</a:t>
            </a:r>
            <a:br>
              <a:rPr lang="sk-SK" dirty="0"/>
            </a:br>
            <a:r>
              <a:rPr lang="sk-SK" dirty="0"/>
              <a:t/>
            </a:r>
            <a:br>
              <a:rPr lang="sk-SK" dirty="0"/>
            </a:br>
            <a:r>
              <a:rPr lang="sk-SK" dirty="0"/>
              <a:t>2.</a:t>
            </a:r>
            <a:br>
              <a:rPr lang="sk-SK" dirty="0"/>
            </a:br>
            <a:r>
              <a:rPr lang="sk-SK" dirty="0"/>
              <a:t>Mala som sa vydávať, nechcela ma mamka dať,</a:t>
            </a:r>
            <a:br>
              <a:rPr lang="sk-SK" dirty="0"/>
            </a:br>
            <a:r>
              <a:rPr lang="sk-SK" dirty="0"/>
              <a:t>že som mladá, nerozumná, že ja neviem tancovať.</a:t>
            </a:r>
            <a:br>
              <a:rPr lang="sk-SK" dirty="0"/>
            </a:br>
            <a:r>
              <a:rPr lang="sk-SK" dirty="0"/>
              <a:t/>
            </a:r>
            <a:br>
              <a:rPr lang="sk-SK" dirty="0"/>
            </a:br>
            <a:r>
              <a:rPr lang="sk-SK" dirty="0"/>
              <a:t>3.</a:t>
            </a:r>
            <a:br>
              <a:rPr lang="sk-SK" dirty="0"/>
            </a:br>
            <a:r>
              <a:rPr lang="sk-SK" dirty="0"/>
              <a:t>A ja aj tak urobím, ja si ešte </a:t>
            </a:r>
            <a:r>
              <a:rPr lang="sk-SK" dirty="0" smtClean="0"/>
              <a:t>podvolím</a:t>
            </a:r>
            <a:r>
              <a:rPr lang="sk-SK" dirty="0"/>
              <a:t>,</a:t>
            </a:r>
            <a:br>
              <a:rPr lang="sk-SK" dirty="0"/>
            </a:br>
            <a:r>
              <a:rPr lang="sk-SK" dirty="0"/>
              <a:t>ktorý šuhaj krajší, príde, tomu </a:t>
            </a:r>
            <a:r>
              <a:rPr lang="sk-SK" dirty="0" smtClean="0"/>
              <a:t>dvierka </a:t>
            </a:r>
            <a:r>
              <a:rPr lang="sk-SK" dirty="0"/>
              <a:t>otvorím.</a:t>
            </a:r>
            <a:br>
              <a:rPr lang="sk-SK" dirty="0"/>
            </a:b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/>
              <a:t>4.</a:t>
            </a:r>
            <a:br>
              <a:rPr lang="sk-SK" dirty="0"/>
            </a:br>
            <a:r>
              <a:rPr lang="sk-SK" dirty="0"/>
              <a:t>Po záhrade chodila, biele ruže trhala,</a:t>
            </a:r>
            <a:br>
              <a:rPr lang="sk-SK" dirty="0"/>
            </a:br>
            <a:r>
              <a:rPr lang="sk-SK" dirty="0"/>
              <a:t>na </a:t>
            </a:r>
            <a:r>
              <a:rPr lang="sk-SK" dirty="0" err="1"/>
              <a:t>leštinu</a:t>
            </a:r>
            <a:r>
              <a:rPr lang="sk-SK" dirty="0"/>
              <a:t> pozerala, prežalostne plakala.</a:t>
            </a:r>
            <a:br>
              <a:rPr lang="sk-SK" dirty="0"/>
            </a:br>
            <a:r>
              <a:rPr lang="sk-SK" dirty="0"/>
              <a:t/>
            </a:r>
            <a:br>
              <a:rPr lang="sk-SK" dirty="0"/>
            </a:br>
            <a:r>
              <a:rPr lang="sk-SK" dirty="0"/>
              <a:t>5.</a:t>
            </a:r>
            <a:br>
              <a:rPr lang="sk-SK" dirty="0"/>
            </a:br>
            <a:r>
              <a:rPr lang="sk-SK" dirty="0"/>
              <a:t>Ej, </a:t>
            </a:r>
            <a:r>
              <a:rPr lang="sk-SK" dirty="0" err="1"/>
              <a:t>leština</a:t>
            </a:r>
            <a:r>
              <a:rPr lang="sk-SK" dirty="0"/>
              <a:t>, </a:t>
            </a:r>
            <a:r>
              <a:rPr lang="sk-SK" dirty="0" err="1"/>
              <a:t>leština</a:t>
            </a:r>
            <a:r>
              <a:rPr lang="sk-SK" dirty="0"/>
              <a:t>, ja nešťastná dievčina,</a:t>
            </a:r>
            <a:br>
              <a:rPr lang="sk-SK" dirty="0"/>
            </a:br>
            <a:r>
              <a:rPr lang="sk-SK" dirty="0"/>
              <a:t>stratila som si </a:t>
            </a:r>
            <a:r>
              <a:rPr lang="sk-SK" dirty="0" err="1"/>
              <a:t>vienoček</a:t>
            </a:r>
            <a:r>
              <a:rPr lang="sk-SK" dirty="0"/>
              <a:t>, čo som rada nosila.</a:t>
            </a:r>
            <a:br>
              <a:rPr lang="sk-SK" dirty="0"/>
            </a:br>
            <a:r>
              <a:rPr lang="sk-SK" dirty="0"/>
              <a:t/>
            </a:r>
            <a:br>
              <a:rPr lang="sk-SK" dirty="0"/>
            </a:br>
            <a:r>
              <a:rPr lang="sk-SK" dirty="0"/>
              <a:t>6.</a:t>
            </a:r>
            <a:br>
              <a:rPr lang="sk-SK" dirty="0"/>
            </a:br>
            <a:r>
              <a:rPr lang="sk-SK" dirty="0"/>
              <a:t>Našiel mi ho voľakto, vrátiť mi ho nemá kto,</a:t>
            </a:r>
            <a:br>
              <a:rPr lang="sk-SK" dirty="0"/>
            </a:br>
            <a:r>
              <a:rPr lang="sk-SK" dirty="0"/>
              <a:t>a ja smutná, zarmútená, potešiť ma nemá kto.</a:t>
            </a:r>
          </a:p>
        </p:txBody>
      </p:sp>
    </p:spTree>
    <p:extLst>
      <p:ext uri="{BB962C8B-B14F-4D97-AF65-F5344CB8AC3E}">
        <p14:creationId xmlns:p14="http://schemas.microsoft.com/office/powerpoint/2010/main" val="296288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Ján </a:t>
            </a:r>
            <a:r>
              <a:rPr lang="sk-SK" dirty="0" err="1" smtClean="0"/>
              <a:t>Botto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štúrovský básnik</a:t>
            </a:r>
          </a:p>
          <a:p>
            <a:pPr marL="0" indent="0">
              <a:buNone/>
            </a:pPr>
            <a:r>
              <a:rPr lang="sk-SK" dirty="0" smtClean="0"/>
              <a:t>Dielo: </a:t>
            </a:r>
            <a:r>
              <a:rPr lang="sk-SK" b="1" dirty="0" smtClean="0"/>
              <a:t>Žltá ľalia</a:t>
            </a:r>
          </a:p>
          <a:p>
            <a:pPr marL="0" indent="0">
              <a:buNone/>
            </a:pPr>
            <a:endParaRPr lang="sk-SK" b="1" dirty="0" smtClean="0"/>
          </a:p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endParaRPr lang="sk-SK" b="1" dirty="0" smtClean="0"/>
          </a:p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endParaRPr lang="sk-SK" b="1" dirty="0" smtClean="0"/>
          </a:p>
          <a:p>
            <a:pPr marL="0" indent="0">
              <a:buNone/>
            </a:pPr>
            <a:r>
              <a:rPr lang="sk-SK" b="1" dirty="0" smtClean="0"/>
              <a:t>Ako sa volá báseň so smutným stupňujúcim sa dejom?</a:t>
            </a:r>
            <a:endParaRPr lang="sk-SK" b="1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6" r="29362"/>
          <a:stretch/>
        </p:blipFill>
        <p:spPr>
          <a:xfrm rot="5400000">
            <a:off x="6389396" y="2159362"/>
            <a:ext cx="2795449" cy="3683726"/>
          </a:xfrm>
          <a:prstGeom prst="rect">
            <a:avLst/>
          </a:prstGeom>
        </p:spPr>
      </p:pic>
      <p:sp>
        <p:nvSpPr>
          <p:cNvPr id="5" name="Tlačidlo akcie: Domov 4">
            <a:hlinkClick r:id="" action="ppaction://hlinkshowjump?jump=firstslide" highlightClick="1"/>
          </p:cNvPr>
          <p:cNvSpPr/>
          <p:nvPr/>
        </p:nvSpPr>
        <p:spPr>
          <a:xfrm>
            <a:off x="2795451" y="6048103"/>
            <a:ext cx="548640" cy="52033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9681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651342" y="3282769"/>
            <a:ext cx="8825659" cy="51852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k-SK" sz="3600" b="1" dirty="0" smtClean="0"/>
              <a:t>Ďakujem za pozornosť</a:t>
            </a:r>
            <a:endParaRPr lang="sk-SK" sz="3600" b="1" dirty="0"/>
          </a:p>
        </p:txBody>
      </p:sp>
      <p:sp>
        <p:nvSpPr>
          <p:cNvPr id="4" name="Tlačidlo akcie: Domov 3">
            <a:hlinkClick r:id="" action="ppaction://hlinkshowjump?jump=firstslide" highlightClick="1"/>
          </p:cNvPr>
          <p:cNvSpPr/>
          <p:nvPr/>
        </p:nvSpPr>
        <p:spPr>
          <a:xfrm>
            <a:off x="2795451" y="6048103"/>
            <a:ext cx="548640" cy="52033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6059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67097" y="973668"/>
            <a:ext cx="8649270" cy="706964"/>
          </a:xfrm>
        </p:spPr>
        <p:txBody>
          <a:bodyPr/>
          <a:lstStyle/>
          <a:p>
            <a:r>
              <a:rPr lang="sk-SK" dirty="0" smtClean="0"/>
              <a:t>Počiatky slovenskej národnej hudby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129896" y="2616563"/>
            <a:ext cx="8825659" cy="34163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dirty="0" smtClean="0"/>
              <a:t>Obdobie:</a:t>
            </a:r>
          </a:p>
          <a:p>
            <a:r>
              <a:rPr lang="sk-SK" dirty="0" smtClean="0"/>
              <a:t>19. a začiatok 20. storočia</a:t>
            </a:r>
          </a:p>
          <a:p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Rozvoj troch kultúr:</a:t>
            </a:r>
          </a:p>
          <a:p>
            <a:r>
              <a:rPr lang="sk-SK" dirty="0" smtClean="0"/>
              <a:t> slovenská </a:t>
            </a:r>
          </a:p>
          <a:p>
            <a:r>
              <a:rPr lang="sk-SK" dirty="0"/>
              <a:t>m</a:t>
            </a:r>
            <a:r>
              <a:rPr lang="sk-SK" dirty="0" smtClean="0"/>
              <a:t>aďarská</a:t>
            </a:r>
          </a:p>
          <a:p>
            <a:r>
              <a:rPr lang="sk-SK" dirty="0" smtClean="0"/>
              <a:t>nemecká</a:t>
            </a:r>
          </a:p>
          <a:p>
            <a:endParaRPr lang="sk-SK" dirty="0"/>
          </a:p>
          <a:p>
            <a:pPr marL="0" indent="0">
              <a:buNone/>
            </a:pPr>
            <a:r>
              <a:rPr lang="sk-SK" b="1" dirty="0" smtClean="0"/>
              <a:t>Uprednostňovanie ľudovej tvorivosti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117706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93491350"/>
              </p:ext>
            </p:extLst>
          </p:nvPr>
        </p:nvGraphicFramePr>
        <p:xfrm>
          <a:off x="2952206" y="1959429"/>
          <a:ext cx="5238206" cy="4178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394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Predstavitelia</a:t>
            </a:r>
            <a:endParaRPr lang="sk-SK" dirty="0"/>
          </a:p>
        </p:txBody>
      </p:sp>
      <p:sp>
        <p:nvSpPr>
          <p:cNvPr id="4" name="Zástupný objekt pre text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Pavol Jozef Šafárik</a:t>
            </a:r>
          </a:p>
          <a:p>
            <a:r>
              <a:rPr lang="sk-SK" dirty="0" smtClean="0"/>
              <a:t>Nenotovaná zbierka : </a:t>
            </a:r>
            <a:r>
              <a:rPr lang="sk-SK" b="1" dirty="0" smtClean="0"/>
              <a:t>Piesne svetské ľudu slovenského v Uhorsku</a:t>
            </a:r>
          </a:p>
          <a:p>
            <a:r>
              <a:rPr lang="sk-SK" dirty="0" smtClean="0"/>
              <a:t>Pieseň: </a:t>
            </a:r>
            <a:r>
              <a:rPr lang="sk-SK" b="1" dirty="0" smtClean="0"/>
              <a:t>Horela lipka horela</a:t>
            </a:r>
          </a:p>
          <a:p>
            <a:pPr marL="0" indent="0">
              <a:buNone/>
            </a:pPr>
            <a:r>
              <a:rPr lang="sk-SK" sz="1400" dirty="0">
                <a:hlinkClick r:id="rId2"/>
              </a:rPr>
              <a:t>https://</a:t>
            </a:r>
            <a:r>
              <a:rPr lang="sk-SK" sz="1400" dirty="0" smtClean="0">
                <a:hlinkClick r:id="rId2"/>
              </a:rPr>
              <a:t>www.youtube.com/watch?v=Akyof7Z9HDA</a:t>
            </a:r>
            <a:endParaRPr lang="sk-SK" sz="1400" dirty="0" smtClean="0"/>
          </a:p>
          <a:p>
            <a:pPr marL="0" indent="0">
              <a:buNone/>
            </a:pPr>
            <a:r>
              <a:rPr lang="sk-SK" dirty="0" smtClean="0"/>
              <a:t>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Vlastenecké piesne: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b="1" i="1" dirty="0" smtClean="0"/>
              <a:t>Kolo Tatier čierňava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sz="1400" dirty="0"/>
              <a:t>https://www.youtube.com/watch?v=DFtI4UOuKF8</a:t>
            </a:r>
            <a:endParaRPr lang="sk-SK" sz="1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sk-SK" b="1" i="1" dirty="0" smtClean="0"/>
              <a:t>Kto za pravdu horí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sz="1400" dirty="0"/>
              <a:t>https://www.youtube.com/watch?v=MpDE7QLQW9Y</a:t>
            </a:r>
          </a:p>
        </p:txBody>
      </p:sp>
      <p:sp>
        <p:nvSpPr>
          <p:cNvPr id="6" name="Zástupný objekt pre text 5"/>
          <p:cNvSpPr>
            <a:spLocks noGrp="1"/>
          </p:cNvSpPr>
          <p:nvPr>
            <p:ph type="body" sz="quarter" idx="4294967295"/>
          </p:nvPr>
        </p:nvSpPr>
        <p:spPr>
          <a:xfrm>
            <a:off x="4284753" y="2603500"/>
            <a:ext cx="4824412" cy="576263"/>
          </a:xfrm>
        </p:spPr>
        <p:txBody>
          <a:bodyPr/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Ján Kollár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0197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i="1" dirty="0"/>
              <a:t>Kolo Tatier čierňava</a:t>
            </a:r>
            <a:br>
              <a:rPr lang="sk-SK" i="1" dirty="0"/>
            </a:b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cap="small" dirty="0"/>
              <a:t>Samo </a:t>
            </a:r>
            <a:r>
              <a:rPr lang="sk-SK" cap="small" dirty="0" smtClean="0"/>
              <a:t>Tomášik - text</a:t>
            </a:r>
            <a:endParaRPr lang="sk-SK" cap="small" dirty="0"/>
          </a:p>
        </p:txBody>
      </p:sp>
      <p:sp>
        <p:nvSpPr>
          <p:cNvPr id="6" name="Zástupný objekt pre text 5"/>
          <p:cNvSpPr>
            <a:spLocks noGrp="1"/>
          </p:cNvSpPr>
          <p:nvPr>
            <p:ph type="body" sz="half" idx="15"/>
          </p:nvPr>
        </p:nvSpPr>
        <p:spPr/>
        <p:txBody>
          <a:bodyPr>
            <a:normAutofit/>
          </a:bodyPr>
          <a:lstStyle/>
          <a:p>
            <a:r>
              <a:rPr lang="sk-SK" b="1" i="1" dirty="0" smtClean="0"/>
              <a:t>Kolo </a:t>
            </a:r>
            <a:r>
              <a:rPr lang="sk-SK" b="1" i="1" dirty="0"/>
              <a:t>Tatier čierňava,</a:t>
            </a:r>
            <a:r>
              <a:rPr lang="sk-SK" b="1" dirty="0"/>
              <a:t/>
            </a:r>
            <a:br>
              <a:rPr lang="sk-SK" b="1" dirty="0"/>
            </a:br>
            <a:r>
              <a:rPr lang="sk-SK" b="1" i="1" dirty="0"/>
              <a:t>blýska, bije hrom!</a:t>
            </a:r>
            <a:r>
              <a:rPr lang="sk-SK" b="1" dirty="0"/>
              <a:t/>
            </a:r>
            <a:br>
              <a:rPr lang="sk-SK" b="1" dirty="0"/>
            </a:br>
            <a:r>
              <a:rPr lang="sk-SK" b="1" i="1" dirty="0"/>
              <a:t>Stená Váh i Orava,</a:t>
            </a:r>
            <a:r>
              <a:rPr lang="sk-SK" b="1" dirty="0"/>
              <a:t/>
            </a:r>
            <a:br>
              <a:rPr lang="sk-SK" b="1" dirty="0"/>
            </a:br>
            <a:r>
              <a:rPr lang="sk-SK" b="1" i="1" dirty="0"/>
              <a:t>mútny tečie Hron.</a:t>
            </a:r>
            <a:r>
              <a:rPr lang="sk-SK" b="1" dirty="0"/>
              <a:t/>
            </a:r>
            <a:br>
              <a:rPr lang="sk-SK" b="1" dirty="0"/>
            </a:br>
            <a:r>
              <a:rPr lang="sk-SK" b="1" i="1" dirty="0"/>
              <a:t>Už zvonil vrah v tú </a:t>
            </a:r>
            <a:r>
              <a:rPr lang="sk-SK" b="1" i="1" dirty="0" smtClean="0"/>
              <a:t>dobu.</a:t>
            </a:r>
            <a:r>
              <a:rPr lang="sk-SK" b="1" dirty="0"/>
              <a:t/>
            </a:r>
            <a:br>
              <a:rPr lang="sk-SK" b="1" dirty="0"/>
            </a:br>
            <a:r>
              <a:rPr lang="sk-SK" b="1" i="1" dirty="0"/>
              <a:t>Slovákovi do </a:t>
            </a:r>
            <a:r>
              <a:rPr lang="sk-SK" b="1" i="1" dirty="0" smtClean="0"/>
              <a:t>hrobu.</a:t>
            </a:r>
            <a:r>
              <a:rPr lang="sk-SK" b="1" dirty="0"/>
              <a:t/>
            </a:r>
            <a:br>
              <a:rPr lang="sk-SK" b="1" dirty="0"/>
            </a:br>
            <a:r>
              <a:rPr lang="sk-SK" b="1" i="1" dirty="0"/>
              <a:t>U</a:t>
            </a:r>
            <a:r>
              <a:rPr lang="sk-SK" b="1" i="1" dirty="0" smtClean="0"/>
              <a:t>ž </a:t>
            </a:r>
            <a:r>
              <a:rPr lang="sk-SK" b="1" i="1" dirty="0"/>
              <a:t>mu zvonil, zvonil</a:t>
            </a:r>
            <a:r>
              <a:rPr lang="sk-SK" b="1" dirty="0"/>
              <a:t/>
            </a:r>
            <a:br>
              <a:rPr lang="sk-SK" b="1" dirty="0"/>
            </a:br>
            <a:r>
              <a:rPr lang="sk-SK" b="1" i="1" dirty="0" err="1"/>
              <a:t>zvonil</a:t>
            </a:r>
            <a:r>
              <a:rPr lang="sk-SK" b="1" i="1" dirty="0"/>
              <a:t> do hrobu.</a:t>
            </a:r>
            <a:r>
              <a:rPr lang="sk-SK" b="1" dirty="0"/>
              <a:t/>
            </a:r>
            <a:br>
              <a:rPr lang="sk-SK" b="1" dirty="0"/>
            </a:br>
            <a:r>
              <a:rPr lang="sk-SK" b="1" dirty="0"/>
              <a:t/>
            </a:r>
            <a:br>
              <a:rPr lang="sk-SK" b="1" dirty="0"/>
            </a:br>
            <a:endParaRPr lang="sk-SK" b="1" dirty="0"/>
          </a:p>
        </p:txBody>
      </p:sp>
      <p:sp>
        <p:nvSpPr>
          <p:cNvPr id="7" name="Zástupný objekt pre text 6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sk-SK" b="1" i="1" dirty="0"/>
              <a:t>Lež nad Nitrou zástava</a:t>
            </a:r>
            <a:r>
              <a:rPr lang="sk-SK" b="1" dirty="0"/>
              <a:t/>
            </a:r>
            <a:br>
              <a:rPr lang="sk-SK" b="1" dirty="0"/>
            </a:br>
            <a:r>
              <a:rPr lang="sk-SK" b="1" i="1" dirty="0"/>
              <a:t>našich rodákov,</a:t>
            </a:r>
            <a:r>
              <a:rPr lang="sk-SK" b="1" dirty="0"/>
              <a:t/>
            </a:r>
            <a:br>
              <a:rPr lang="sk-SK" b="1" dirty="0"/>
            </a:br>
            <a:r>
              <a:rPr lang="sk-SK" b="1" i="1" dirty="0"/>
              <a:t>národ v boj povoláva</a:t>
            </a:r>
            <a:r>
              <a:rPr lang="sk-SK" b="1" dirty="0"/>
              <a:t/>
            </a:r>
            <a:br>
              <a:rPr lang="sk-SK" b="1" dirty="0"/>
            </a:br>
            <a:r>
              <a:rPr lang="sk-SK" b="1" i="1" dirty="0"/>
              <a:t>hodných </a:t>
            </a:r>
            <a:r>
              <a:rPr lang="sk-SK" b="1" i="1" dirty="0" smtClean="0"/>
              <a:t>junákov.</a:t>
            </a:r>
            <a:r>
              <a:rPr lang="sk-SK" b="1" dirty="0"/>
              <a:t/>
            </a:r>
            <a:br>
              <a:rPr lang="sk-SK" b="1" dirty="0"/>
            </a:br>
            <a:r>
              <a:rPr lang="sk-SK" b="1" i="1" dirty="0"/>
              <a:t>Chlapci kone sedlajú</a:t>
            </a:r>
            <a:r>
              <a:rPr lang="sk-SK" b="1" dirty="0"/>
              <a:t/>
            </a:r>
            <a:br>
              <a:rPr lang="sk-SK" b="1" dirty="0"/>
            </a:br>
            <a:r>
              <a:rPr lang="sk-SK" b="1" i="1" dirty="0"/>
              <a:t>a paloše </a:t>
            </a:r>
            <a:r>
              <a:rPr lang="sk-SK" b="1" i="1" dirty="0" smtClean="0"/>
              <a:t>chystajú.</a:t>
            </a:r>
            <a:r>
              <a:rPr lang="sk-SK" b="1" dirty="0"/>
              <a:t/>
            </a:r>
            <a:br>
              <a:rPr lang="sk-SK" b="1" dirty="0"/>
            </a:br>
            <a:r>
              <a:rPr lang="sk-SK" b="1" dirty="0" smtClean="0"/>
              <a:t>A</a:t>
            </a:r>
            <a:r>
              <a:rPr lang="sk-SK" b="1" i="1" dirty="0" smtClean="0"/>
              <a:t> </a:t>
            </a:r>
            <a:r>
              <a:rPr lang="sk-SK" b="1" i="1" dirty="0"/>
              <a:t>paloše,</a:t>
            </a:r>
            <a:r>
              <a:rPr lang="sk-SK" b="1" dirty="0"/>
              <a:t/>
            </a:r>
            <a:br>
              <a:rPr lang="sk-SK" b="1" dirty="0"/>
            </a:br>
            <a:r>
              <a:rPr lang="sk-SK" b="1" i="1" dirty="0"/>
              <a:t>tie paloše chystajú.</a:t>
            </a:r>
            <a:r>
              <a:rPr lang="sk-SK" b="1" dirty="0"/>
              <a:t/>
            </a:r>
            <a:br>
              <a:rPr lang="sk-SK" b="1" dirty="0"/>
            </a:br>
            <a:endParaRPr lang="sk-SK" b="1" dirty="0"/>
          </a:p>
        </p:txBody>
      </p:sp>
      <p:sp>
        <p:nvSpPr>
          <p:cNvPr id="8" name="Zástupný objekt pre text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sk-SK" b="1" i="1" dirty="0"/>
              <a:t>Spoza Tatier vychodí</a:t>
            </a:r>
            <a:r>
              <a:rPr lang="sk-SK" b="1" dirty="0"/>
              <a:t/>
            </a:r>
            <a:br>
              <a:rPr lang="sk-SK" b="1" dirty="0"/>
            </a:br>
            <a:r>
              <a:rPr lang="sk-SK" b="1" i="1" dirty="0"/>
              <a:t>zora červená,</a:t>
            </a:r>
            <a:r>
              <a:rPr lang="sk-SK" b="1" dirty="0"/>
              <a:t/>
            </a:r>
            <a:br>
              <a:rPr lang="sk-SK" b="1" dirty="0"/>
            </a:br>
            <a:r>
              <a:rPr lang="sk-SK" b="1" i="1" dirty="0"/>
              <a:t>čože nám s ňou prichodí?</a:t>
            </a:r>
            <a:r>
              <a:rPr lang="sk-SK" b="1" dirty="0"/>
              <a:t/>
            </a:r>
            <a:br>
              <a:rPr lang="sk-SK" b="1" dirty="0"/>
            </a:br>
            <a:r>
              <a:rPr lang="sk-SK" b="1" i="1" dirty="0"/>
              <a:t>Slávy </a:t>
            </a:r>
            <a:r>
              <a:rPr lang="sk-SK" b="1" i="1" dirty="0" smtClean="0"/>
              <a:t>odmena.</a:t>
            </a:r>
            <a:r>
              <a:rPr lang="sk-SK" b="1" dirty="0"/>
              <a:t/>
            </a:r>
            <a:br>
              <a:rPr lang="sk-SK" b="1" dirty="0"/>
            </a:br>
            <a:r>
              <a:rPr lang="sk-SK" b="1" dirty="0" smtClean="0"/>
              <a:t>S</a:t>
            </a:r>
            <a:r>
              <a:rPr lang="sk-SK" b="1" i="1" dirty="0" smtClean="0"/>
              <a:t>láva </a:t>
            </a:r>
            <a:r>
              <a:rPr lang="sk-SK" b="1" i="1" dirty="0"/>
              <a:t>hodným </a:t>
            </a:r>
            <a:r>
              <a:rPr lang="sk-SK" b="1" i="1" dirty="0" smtClean="0"/>
              <a:t>junákom.</a:t>
            </a:r>
            <a:r>
              <a:rPr lang="sk-SK" b="1" dirty="0"/>
              <a:t/>
            </a:r>
            <a:br>
              <a:rPr lang="sk-SK" b="1" dirty="0"/>
            </a:br>
            <a:r>
              <a:rPr lang="sk-SK" b="1" dirty="0" smtClean="0"/>
              <a:t>P</a:t>
            </a:r>
            <a:r>
              <a:rPr lang="sk-SK" b="1" i="1" dirty="0" smtClean="0"/>
              <a:t>okoj </a:t>
            </a:r>
            <a:r>
              <a:rPr lang="sk-SK" b="1" i="1" dirty="0"/>
              <a:t>svätým </a:t>
            </a:r>
            <a:r>
              <a:rPr lang="sk-SK" b="1" i="1" dirty="0" smtClean="0"/>
              <a:t>rodákom.</a:t>
            </a:r>
            <a:r>
              <a:rPr lang="sk-SK" b="1" dirty="0"/>
              <a:t/>
            </a:r>
            <a:br>
              <a:rPr lang="sk-SK" b="1" dirty="0"/>
            </a:br>
            <a:r>
              <a:rPr lang="sk-SK" b="1" dirty="0" smtClean="0"/>
              <a:t>S</a:t>
            </a:r>
            <a:r>
              <a:rPr lang="sk-SK" b="1" i="1" dirty="0" smtClean="0"/>
              <a:t>láva</a:t>
            </a:r>
            <a:r>
              <a:rPr lang="sk-SK" b="1" i="1" dirty="0"/>
              <a:t>, sláva, sláva</a:t>
            </a:r>
            <a:r>
              <a:rPr lang="sk-SK" b="1" dirty="0"/>
              <a:t/>
            </a:r>
            <a:br>
              <a:rPr lang="sk-SK" b="1" dirty="0"/>
            </a:br>
            <a:r>
              <a:rPr lang="sk-SK" b="1" i="1" dirty="0"/>
              <a:t>hodným junákom!</a:t>
            </a:r>
            <a:r>
              <a:rPr lang="sk-SK" b="1" dirty="0"/>
              <a:t/>
            </a:r>
            <a:br>
              <a:rPr lang="sk-SK" b="1" dirty="0"/>
            </a:b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356679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Kto za pravdu horí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757646" y="2573384"/>
            <a:ext cx="5157152" cy="3995058"/>
          </a:xfrm>
        </p:spPr>
        <p:txBody>
          <a:bodyPr>
            <a:normAutofit fontScale="70000" lnSpcReduction="20000"/>
          </a:bodyPr>
          <a:lstStyle/>
          <a:p>
            <a:r>
              <a:rPr lang="sk-SK" sz="2200" b="1" dirty="0"/>
              <a:t>Kto za pravdu horí v svätej obeti,</a:t>
            </a:r>
            <a:endParaRPr lang="sk-SK" sz="2200" dirty="0"/>
          </a:p>
          <a:p>
            <a:r>
              <a:rPr lang="sk-SK" sz="2200" b="1" dirty="0"/>
              <a:t>kto za ľudstva právo život posvätí,</a:t>
            </a:r>
            <a:endParaRPr lang="sk-SK" sz="2200" dirty="0"/>
          </a:p>
          <a:p>
            <a:r>
              <a:rPr lang="sk-SK" sz="2200" b="1" dirty="0"/>
              <a:t>kto nad krivdou biednych slzu vyroní,</a:t>
            </a:r>
            <a:endParaRPr lang="sk-SK" sz="2200" dirty="0"/>
          </a:p>
          <a:p>
            <a:r>
              <a:rPr lang="sk-SK" sz="2200" b="1" dirty="0"/>
              <a:t>tomu moja pieseň slávou zazvoní.</a:t>
            </a:r>
            <a:endParaRPr lang="sk-SK" sz="2200" dirty="0"/>
          </a:p>
          <a:p>
            <a:pPr marL="0" indent="0">
              <a:buNone/>
            </a:pPr>
            <a:r>
              <a:rPr lang="sk-SK" sz="2200" dirty="0"/>
              <a:t/>
            </a:r>
            <a:br>
              <a:rPr lang="sk-SK" sz="2200" dirty="0"/>
            </a:br>
            <a:endParaRPr lang="sk-SK" sz="2200" dirty="0"/>
          </a:p>
          <a:p>
            <a:r>
              <a:rPr lang="sk-SK" sz="2200" b="1" dirty="0"/>
              <a:t>Keď zahrmia delá, orol zaveje,</a:t>
            </a:r>
            <a:endParaRPr lang="sk-SK" sz="2200" dirty="0"/>
          </a:p>
          <a:p>
            <a:r>
              <a:rPr lang="sk-SK" sz="2200" b="1" dirty="0"/>
              <a:t>za slobodu milú kto krv vyleje,</a:t>
            </a:r>
            <a:endParaRPr lang="sk-SK" sz="2200" dirty="0"/>
          </a:p>
          <a:p>
            <a:r>
              <a:rPr lang="sk-SK" sz="2200" b="1" dirty="0"/>
              <a:t>pred ohnivým drakom kto vlasť zacloní:</a:t>
            </a:r>
            <a:endParaRPr lang="sk-SK" sz="2200" dirty="0"/>
          </a:p>
          <a:p>
            <a:r>
              <a:rPr lang="sk-SK" sz="2200" b="1" dirty="0"/>
              <a:t>tomu moja pieseň slávou zazvoní.</a:t>
            </a:r>
            <a:endParaRPr lang="sk-SK" sz="2200" dirty="0"/>
          </a:p>
          <a:p>
            <a:pPr marL="0" indent="0">
              <a:buNone/>
            </a:pPr>
            <a:r>
              <a:rPr lang="sk-SK" dirty="0"/>
              <a:t/>
            </a:r>
            <a:br>
              <a:rPr lang="sk-SK" dirty="0"/>
            </a:br>
            <a:r>
              <a:rPr lang="sk-SK" dirty="0"/>
              <a:t/>
            </a:r>
            <a:br>
              <a:rPr lang="sk-SK" dirty="0"/>
            </a:br>
            <a:endParaRPr lang="sk-SK" dirty="0"/>
          </a:p>
          <a:p>
            <a:pPr marL="0" indent="0">
              <a:buNone/>
            </a:pP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5" name="Zástupný objekt pre obsah 4"/>
          <p:cNvSpPr>
            <a:spLocks noGrp="1"/>
          </p:cNvSpPr>
          <p:nvPr>
            <p:ph sz="half" idx="2"/>
          </p:nvPr>
        </p:nvSpPr>
        <p:spPr>
          <a:xfrm>
            <a:off x="6313215" y="2312127"/>
            <a:ext cx="5273539" cy="4360818"/>
          </a:xfrm>
        </p:spPr>
        <p:txBody>
          <a:bodyPr>
            <a:normAutofit fontScale="70000" lnSpcReduction="20000"/>
          </a:bodyPr>
          <a:lstStyle/>
          <a:p>
            <a:r>
              <a:rPr lang="sk-SK" sz="2200" b="1" dirty="0"/>
              <a:t>Kto si stojí slovu: čo priam zhŕkne svet,</a:t>
            </a:r>
            <a:endParaRPr lang="sk-SK" sz="2200" dirty="0"/>
          </a:p>
          <a:p>
            <a:r>
              <a:rPr lang="sk-SK" sz="2200" b="1" dirty="0"/>
              <a:t>komu nad statočnosť venca v nebi niet,</a:t>
            </a:r>
            <a:endParaRPr lang="sk-SK" sz="2200" dirty="0"/>
          </a:p>
          <a:p>
            <a:r>
              <a:rPr lang="sk-SK" sz="2200" b="1" dirty="0"/>
              <a:t>koho dar nezvedie, hrozba neskloní:</a:t>
            </a:r>
            <a:endParaRPr lang="sk-SK" sz="2200" dirty="0"/>
          </a:p>
          <a:p>
            <a:r>
              <a:rPr lang="sk-SK" sz="2200" b="1" dirty="0"/>
              <a:t>tomu moja pieseň slávou zazvoní.</a:t>
            </a:r>
            <a:endParaRPr lang="sk-SK" sz="2200" dirty="0"/>
          </a:p>
          <a:p>
            <a:r>
              <a:rPr lang="sk-SK" sz="2200" dirty="0"/>
              <a:t/>
            </a:r>
            <a:br>
              <a:rPr lang="sk-SK" sz="2200" dirty="0"/>
            </a:br>
            <a:r>
              <a:rPr lang="sk-SK" sz="2200" dirty="0"/>
              <a:t/>
            </a:r>
            <a:br>
              <a:rPr lang="sk-SK" sz="2200" dirty="0"/>
            </a:br>
            <a:endParaRPr lang="sk-SK" sz="2200" dirty="0"/>
          </a:p>
          <a:p>
            <a:r>
              <a:rPr lang="sk-SK" sz="2200" b="1" dirty="0"/>
              <a:t>Pán Boh šľachetnosti nebo vystavil,</a:t>
            </a:r>
            <a:endParaRPr lang="sk-SK" sz="2200" dirty="0"/>
          </a:p>
          <a:p>
            <a:r>
              <a:rPr lang="sk-SK" sz="2200" b="1" dirty="0"/>
              <a:t>večné on pre podlosť peklo podpálil,</a:t>
            </a:r>
            <a:endParaRPr lang="sk-SK" sz="2200" dirty="0"/>
          </a:p>
          <a:p>
            <a:r>
              <a:rPr lang="sk-SK" sz="2200" b="1" dirty="0"/>
              <a:t>kto ctí pravdy božskej božské zákony:</a:t>
            </a:r>
            <a:endParaRPr lang="sk-SK" sz="2200" dirty="0"/>
          </a:p>
          <a:p>
            <a:r>
              <a:rPr lang="sk-SK" sz="2200" b="1" dirty="0"/>
              <a:t>tomu moja pieseň slávou zazvoní.</a:t>
            </a:r>
            <a:endParaRPr lang="sk-SK" sz="2200" dirty="0"/>
          </a:p>
          <a:p>
            <a:pPr>
              <a:buFont typeface="Wingdings" panose="05000000000000000000" pitchFamily="2" charset="2"/>
              <a:buChar char="§"/>
            </a:pPr>
            <a:endParaRPr lang="sk-SK" dirty="0" smtClean="0"/>
          </a:p>
          <a:p>
            <a:pPr>
              <a:buFont typeface="Wingdings" panose="05000000000000000000" pitchFamily="2" charset="2"/>
              <a:buChar char="§"/>
            </a:pPr>
            <a:endParaRPr lang="sk-SK" dirty="0" smtClean="0"/>
          </a:p>
          <a:p>
            <a:pPr>
              <a:buFont typeface="Wingdings" panose="05000000000000000000" pitchFamily="2" charset="2"/>
              <a:buChar char="§"/>
            </a:pPr>
            <a:endParaRPr lang="sk-SK" dirty="0"/>
          </a:p>
          <a:p>
            <a:pPr>
              <a:buFont typeface="Wingdings" panose="05000000000000000000" pitchFamily="2" charset="2"/>
              <a:buChar char="§"/>
            </a:pPr>
            <a:r>
              <a:rPr lang="sk-SK" dirty="0" smtClean="0">
                <a:hlinkClick r:id="rId2"/>
              </a:rPr>
              <a:t>https</a:t>
            </a:r>
            <a:r>
              <a:rPr lang="sk-SK" dirty="0">
                <a:hlinkClick r:id="rId2"/>
              </a:rPr>
              <a:t>://</a:t>
            </a:r>
            <a:r>
              <a:rPr lang="sk-SK" dirty="0" smtClean="0">
                <a:hlinkClick r:id="rId2"/>
              </a:rPr>
              <a:t>www.youtube.com/watch?v=MpDE7QLQW9Y</a:t>
            </a:r>
            <a:endParaRPr lang="sk-SK" dirty="0" smtClean="0"/>
          </a:p>
          <a:p>
            <a:pPr>
              <a:buFont typeface="Wingdings" panose="05000000000000000000" pitchFamily="2" charset="2"/>
              <a:buChar char="§"/>
            </a:pPr>
            <a:endParaRPr lang="sk-SK" dirty="0"/>
          </a:p>
        </p:txBody>
      </p:sp>
      <p:sp>
        <p:nvSpPr>
          <p:cNvPr id="2" name="Tlačidlo akcie: Domov 1">
            <a:hlinkClick r:id="rId3" action="ppaction://hlinksldjump" highlightClick="1"/>
          </p:cNvPr>
          <p:cNvSpPr/>
          <p:nvPr/>
        </p:nvSpPr>
        <p:spPr>
          <a:xfrm>
            <a:off x="2795451" y="6048103"/>
            <a:ext cx="548640" cy="52033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2573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Ján Levoslav </a:t>
            </a:r>
            <a:r>
              <a:rPr lang="sk-SK" dirty="0" err="1" smtClean="0"/>
              <a:t>Bella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1843 – 1936</a:t>
            </a:r>
          </a:p>
          <a:p>
            <a:r>
              <a:rPr lang="sk-SK" dirty="0" smtClean="0"/>
              <a:t>najväčšia osobnosť tohto obdobia</a:t>
            </a:r>
          </a:p>
          <a:p>
            <a:pPr marL="0" indent="0">
              <a:buNone/>
            </a:pP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Tvorba:</a:t>
            </a:r>
          </a:p>
          <a:p>
            <a:r>
              <a:rPr lang="sk-SK" dirty="0" smtClean="0"/>
              <a:t>symfonická báseň: </a:t>
            </a:r>
            <a:r>
              <a:rPr lang="sk-SK" b="1" dirty="0" smtClean="0"/>
              <a:t>Osud a ideál</a:t>
            </a:r>
          </a:p>
          <a:p>
            <a:r>
              <a:rPr lang="sk-SK" dirty="0"/>
              <a:t>k</a:t>
            </a:r>
            <a:r>
              <a:rPr lang="sk-SK" dirty="0" smtClean="0"/>
              <a:t>antáta</a:t>
            </a:r>
            <a:r>
              <a:rPr lang="sk-SK" b="1" dirty="0" smtClean="0"/>
              <a:t>: Svadba Jánošíková </a:t>
            </a:r>
            <a:r>
              <a:rPr lang="sk-SK" dirty="0" smtClean="0"/>
              <a:t>(text- Ján </a:t>
            </a:r>
            <a:r>
              <a:rPr lang="sk-SK" dirty="0" err="1" smtClean="0"/>
              <a:t>Botto</a:t>
            </a:r>
            <a:r>
              <a:rPr lang="sk-SK" dirty="0" smtClean="0"/>
              <a:t>)</a:t>
            </a:r>
          </a:p>
          <a:p>
            <a:r>
              <a:rPr lang="sk-SK" dirty="0" smtClean="0"/>
              <a:t>opera: </a:t>
            </a:r>
            <a:r>
              <a:rPr lang="sk-SK" b="1" dirty="0" smtClean="0"/>
              <a:t>Kováč </a:t>
            </a:r>
            <a:r>
              <a:rPr lang="sk-SK" b="1" dirty="0" err="1" smtClean="0"/>
              <a:t>Wieland</a:t>
            </a:r>
            <a:r>
              <a:rPr lang="sk-SK" b="1" dirty="0" smtClean="0"/>
              <a:t> </a:t>
            </a:r>
            <a:r>
              <a:rPr lang="sk-SK" dirty="0" smtClean="0"/>
              <a:t>(nemecký text- libreto)</a:t>
            </a:r>
            <a:endParaRPr lang="sk-SK" b="1" dirty="0" smtClean="0"/>
          </a:p>
          <a:p>
            <a:endParaRPr lang="sk-SK" dirty="0" smtClean="0"/>
          </a:p>
          <a:p>
            <a:pPr marL="0" indent="0">
              <a:buNone/>
            </a:pPr>
            <a:endParaRPr lang="sk-SK" b="1" dirty="0"/>
          </a:p>
        </p:txBody>
      </p:sp>
      <p:sp>
        <p:nvSpPr>
          <p:cNvPr id="4" name="Tlačidlo akcie: Domov 3">
            <a:hlinkClick r:id="rId2" action="ppaction://hlinksldjump" highlightClick="1"/>
          </p:cNvPr>
          <p:cNvSpPr/>
          <p:nvPr/>
        </p:nvSpPr>
        <p:spPr>
          <a:xfrm>
            <a:off x="2795451" y="6048103"/>
            <a:ext cx="548640" cy="52033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2252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Viliam </a:t>
            </a:r>
            <a:r>
              <a:rPr lang="sk-SK" dirty="0" err="1" smtClean="0"/>
              <a:t>Figuš</a:t>
            </a:r>
            <a:r>
              <a:rPr lang="sk-SK" dirty="0" smtClean="0"/>
              <a:t> Bystrý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vychádzal z ľudových piesní</a:t>
            </a:r>
          </a:p>
          <a:p>
            <a:r>
              <a:rPr lang="sk-SK" dirty="0" smtClean="0"/>
              <a:t>upravoval ich pre : spev a klavír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                                 : spevácke zbory</a:t>
            </a:r>
          </a:p>
          <a:p>
            <a:r>
              <a:rPr lang="sk-SK" dirty="0" smtClean="0"/>
              <a:t>opera: </a:t>
            </a:r>
            <a:r>
              <a:rPr lang="sk-SK" b="1" dirty="0" smtClean="0"/>
              <a:t>Detvan</a:t>
            </a:r>
            <a:endParaRPr lang="sk-SK" b="1" dirty="0"/>
          </a:p>
        </p:txBody>
      </p:sp>
      <p:sp>
        <p:nvSpPr>
          <p:cNvPr id="4" name="Tlačidlo akcie: Domov 3">
            <a:hlinkClick r:id="rId2" action="ppaction://hlinksldjump" highlightClick="1"/>
          </p:cNvPr>
          <p:cNvSpPr/>
          <p:nvPr/>
        </p:nvSpPr>
        <p:spPr>
          <a:xfrm>
            <a:off x="2795451" y="6048103"/>
            <a:ext cx="548640" cy="52033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1841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Mikuláš Schneider Trnavský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chrámové diela</a:t>
            </a:r>
          </a:p>
          <a:p>
            <a:r>
              <a:rPr lang="sk-SK" dirty="0" smtClean="0"/>
              <a:t>upravoval duchovné piesne</a:t>
            </a:r>
          </a:p>
          <a:p>
            <a:r>
              <a:rPr lang="sk-SK" dirty="0" smtClean="0"/>
              <a:t>zbierky umelých piesní ( Keby som bol vtáčkom, Hory, hory zelené)</a:t>
            </a:r>
          </a:p>
          <a:p>
            <a:endParaRPr lang="sk-SK" dirty="0" smtClean="0"/>
          </a:p>
          <a:p>
            <a:r>
              <a:rPr lang="sk-SK" dirty="0" smtClean="0"/>
              <a:t>upravoval umelé piesne</a:t>
            </a:r>
          </a:p>
          <a:p>
            <a:r>
              <a:rPr lang="sk-SK" dirty="0" smtClean="0"/>
              <a:t>zostavil: </a:t>
            </a:r>
            <a:r>
              <a:rPr lang="sk-SK" b="1" dirty="0" smtClean="0"/>
              <a:t>Jednotný katolícky spevník</a:t>
            </a:r>
            <a:r>
              <a:rPr lang="sk-SK" dirty="0" smtClean="0"/>
              <a:t>(</a:t>
            </a:r>
            <a:r>
              <a:rPr lang="sk-SK" dirty="0" err="1" smtClean="0"/>
              <a:t>Jubilate</a:t>
            </a:r>
            <a:r>
              <a:rPr lang="sk-SK" dirty="0" smtClean="0"/>
              <a:t> </a:t>
            </a:r>
            <a:r>
              <a:rPr lang="sk-SK" dirty="0" err="1" smtClean="0"/>
              <a:t>Deo</a:t>
            </a:r>
            <a:r>
              <a:rPr lang="sk-SK" dirty="0" smtClean="0"/>
              <a:t>)</a:t>
            </a:r>
            <a:endParaRPr lang="sk-SK" dirty="0"/>
          </a:p>
        </p:txBody>
      </p:sp>
      <p:sp>
        <p:nvSpPr>
          <p:cNvPr id="4" name="Tlačidlo akcie: Domov 3">
            <a:hlinkClick r:id="rId2" action="ppaction://hlinksldjump" highlightClick="1"/>
          </p:cNvPr>
          <p:cNvSpPr/>
          <p:nvPr/>
        </p:nvSpPr>
        <p:spPr>
          <a:xfrm>
            <a:off x="2795451" y="6048103"/>
            <a:ext cx="548640" cy="52033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0758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ón − zasadacia miestnosť">
  <a:themeElements>
    <a:clrScheme name="Ión − zasadacia miestnosť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ón − zasadacia miestnosť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ón − zasadacia miestnosť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TM02900722[[fn=Ión – zasadacia miestnosť]]</Template>
  <TotalTime>143</TotalTime>
  <Words>308</Words>
  <Application>Microsoft Office PowerPoint</Application>
  <PresentationFormat>Širokouhlá</PresentationFormat>
  <Paragraphs>102</Paragraphs>
  <Slides>14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9" baseType="lpstr">
      <vt:lpstr>Arial</vt:lpstr>
      <vt:lpstr>Century Gothic</vt:lpstr>
      <vt:lpstr>Wingdings</vt:lpstr>
      <vt:lpstr>Wingdings 3</vt:lpstr>
      <vt:lpstr>Ión − zasadacia miestnosť</vt:lpstr>
      <vt:lpstr>Hudba romantizmu na Slovensku</vt:lpstr>
      <vt:lpstr>Počiatky slovenskej národnej hudby</vt:lpstr>
      <vt:lpstr>Prezentácia programu PowerPoint</vt:lpstr>
      <vt:lpstr>Predstavitelia</vt:lpstr>
      <vt:lpstr>Kolo Tatier čierňava </vt:lpstr>
      <vt:lpstr>Kto za pravdu horí</vt:lpstr>
      <vt:lpstr>Ján Levoslav Bella</vt:lpstr>
      <vt:lpstr>Viliam Figuš Bystrý</vt:lpstr>
      <vt:lpstr>Mikuláš Schneider Trnavský</vt:lpstr>
      <vt:lpstr>Keby som bol vtáčkom</vt:lpstr>
      <vt:lpstr>Hory, hory zelené</vt:lpstr>
      <vt:lpstr>Hory hory zelené - text</vt:lpstr>
      <vt:lpstr>Ján Botto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Hudba romantizmu na Slovensku</dc:title>
  <dc:creator>Škola</dc:creator>
  <cp:lastModifiedBy>Škola</cp:lastModifiedBy>
  <cp:revision>23</cp:revision>
  <dcterms:created xsi:type="dcterms:W3CDTF">2021-12-29T23:15:24Z</dcterms:created>
  <dcterms:modified xsi:type="dcterms:W3CDTF">2022-01-06T18:59:28Z</dcterms:modified>
</cp:coreProperties>
</file>